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107"/>
  </p:notesMasterIdLst>
  <p:handoutMasterIdLst>
    <p:handoutMasterId r:id="rId108"/>
  </p:handoutMasterIdLst>
  <p:sldIdLst>
    <p:sldId id="1308" r:id="rId8"/>
    <p:sldId id="1249" r:id="rId9"/>
    <p:sldId id="1251" r:id="rId10"/>
    <p:sldId id="1314" r:id="rId11"/>
    <p:sldId id="1309" r:id="rId12"/>
    <p:sldId id="1362" r:id="rId13"/>
    <p:sldId id="1363" r:id="rId14"/>
    <p:sldId id="2790" r:id="rId15"/>
    <p:sldId id="1375" r:id="rId16"/>
    <p:sldId id="1310" r:id="rId17"/>
    <p:sldId id="1315" r:id="rId18"/>
    <p:sldId id="1365" r:id="rId19"/>
    <p:sldId id="1372" r:id="rId20"/>
    <p:sldId id="1374" r:id="rId21"/>
    <p:sldId id="2789" r:id="rId22"/>
    <p:sldId id="1399" r:id="rId23"/>
    <p:sldId id="2794" r:id="rId24"/>
    <p:sldId id="2795" r:id="rId25"/>
    <p:sldId id="1400" r:id="rId26"/>
    <p:sldId id="1385" r:id="rId27"/>
    <p:sldId id="2799" r:id="rId28"/>
    <p:sldId id="2800" r:id="rId29"/>
    <p:sldId id="1386" r:id="rId30"/>
    <p:sldId id="1311" r:id="rId31"/>
    <p:sldId id="1346" r:id="rId32"/>
    <p:sldId id="1312" r:id="rId33"/>
    <p:sldId id="1313" r:id="rId34"/>
    <p:sldId id="1318" r:id="rId35"/>
    <p:sldId id="1397" r:id="rId36"/>
    <p:sldId id="1317" r:id="rId37"/>
    <p:sldId id="1383" r:id="rId38"/>
    <p:sldId id="1316" r:id="rId39"/>
    <p:sldId id="1393" r:id="rId40"/>
    <p:sldId id="1398" r:id="rId41"/>
    <p:sldId id="1373" r:id="rId42"/>
    <p:sldId id="2792" r:id="rId43"/>
    <p:sldId id="1322" r:id="rId44"/>
    <p:sldId id="1366" r:id="rId45"/>
    <p:sldId id="1376" r:id="rId46"/>
    <p:sldId id="1377" r:id="rId47"/>
    <p:sldId id="1371" r:id="rId48"/>
    <p:sldId id="1321" r:id="rId49"/>
    <p:sldId id="1319" r:id="rId50"/>
    <p:sldId id="1392" r:id="rId51"/>
    <p:sldId id="1395" r:id="rId52"/>
    <p:sldId id="1396" r:id="rId53"/>
    <p:sldId id="1394" r:id="rId54"/>
    <p:sldId id="1367" r:id="rId55"/>
    <p:sldId id="1320" r:id="rId56"/>
    <p:sldId id="1329" r:id="rId57"/>
    <p:sldId id="1378" r:id="rId58"/>
    <p:sldId id="1381" r:id="rId59"/>
    <p:sldId id="2793" r:id="rId60"/>
    <p:sldId id="1390" r:id="rId61"/>
    <p:sldId id="1389" r:id="rId62"/>
    <p:sldId id="1382" r:id="rId63"/>
    <p:sldId id="2798" r:id="rId64"/>
    <p:sldId id="2796" r:id="rId65"/>
    <p:sldId id="2797" r:id="rId66"/>
    <p:sldId id="1353" r:id="rId67"/>
    <p:sldId id="1369" r:id="rId68"/>
    <p:sldId id="1359" r:id="rId69"/>
    <p:sldId id="1326" r:id="rId70"/>
    <p:sldId id="1328" r:id="rId71"/>
    <p:sldId id="1330" r:id="rId72"/>
    <p:sldId id="1331" r:id="rId73"/>
    <p:sldId id="1332" r:id="rId74"/>
    <p:sldId id="1333" r:id="rId75"/>
    <p:sldId id="1334" r:id="rId76"/>
    <p:sldId id="1336" r:id="rId77"/>
    <p:sldId id="1337" r:id="rId78"/>
    <p:sldId id="1338" r:id="rId79"/>
    <p:sldId id="1339" r:id="rId80"/>
    <p:sldId id="1340" r:id="rId81"/>
    <p:sldId id="1341" r:id="rId82"/>
    <p:sldId id="1342" r:id="rId83"/>
    <p:sldId id="1344" r:id="rId84"/>
    <p:sldId id="1345" r:id="rId85"/>
    <p:sldId id="1347" r:id="rId86"/>
    <p:sldId id="1348" r:id="rId87"/>
    <p:sldId id="1349" r:id="rId88"/>
    <p:sldId id="1350" r:id="rId89"/>
    <p:sldId id="1351" r:id="rId90"/>
    <p:sldId id="1352" r:id="rId91"/>
    <p:sldId id="1354" r:id="rId92"/>
    <p:sldId id="1355" r:id="rId93"/>
    <p:sldId id="1356" r:id="rId94"/>
    <p:sldId id="1357" r:id="rId95"/>
    <p:sldId id="1358" r:id="rId96"/>
    <p:sldId id="1360" r:id="rId97"/>
    <p:sldId id="1248" r:id="rId98"/>
    <p:sldId id="2791" r:id="rId99"/>
    <p:sldId id="1323" r:id="rId100"/>
    <p:sldId id="1324" r:id="rId101"/>
    <p:sldId id="1368" r:id="rId102"/>
    <p:sldId id="1380" r:id="rId103"/>
    <p:sldId id="1387" r:id="rId104"/>
    <p:sldId id="1388" r:id="rId105"/>
    <p:sldId id="1384" r:id="rId10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2790"/>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2789"/>
            <p14:sldId id="1399"/>
            <p14:sldId id="2794"/>
            <p14:sldId id="2795"/>
            <p14:sldId id="1400"/>
          </p14:sldIdLst>
        </p14:section>
        <p14:section name="Monitoring and Management" id="{28AA5DD4-0222-4485-8A64-B64A471FEDD1}">
          <p14:sldIdLst>
            <p14:sldId id="1385"/>
            <p14:sldId id="2799"/>
            <p14:sldId id="2800"/>
            <p14:sldId id="1386"/>
            <p14:sldId id="1311"/>
            <p14:sldId id="1346"/>
            <p14:sldId id="1312"/>
            <p14:sldId id="1313"/>
            <p14:sldId id="1318"/>
            <p14:sldId id="1397"/>
            <p14:sldId id="1317"/>
            <p14:sldId id="1383"/>
            <p14:sldId id="1316"/>
            <p14:sldId id="1393"/>
            <p14:sldId id="1398"/>
          </p14:sldIdLst>
        </p14:section>
        <p14:section name="Compute" id="{FB7D2959-E17D-4DC7-96EF-027B33C29860}">
          <p14:sldIdLst>
            <p14:sldId id="1373"/>
            <p14:sldId id="2792"/>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Lst>
        </p14:section>
        <p14:section name="Database and Storage" id="{4D623DC5-484B-4FED-915C-02FBBDFAE266}">
          <p14:sldIdLst>
            <p14:sldId id="1381"/>
            <p14:sldId id="2793"/>
            <p14:sldId id="1390"/>
          </p14:sldIdLst>
        </p14:section>
        <p14:section name="Development Tools" id="{0F87F8AA-2AA9-4127-B3A7-EEA3EF8D90B4}">
          <p14:sldIdLst>
            <p14:sldId id="1389"/>
            <p14:sldId id="1382"/>
            <p14:sldId id="2798"/>
            <p14:sldId id="2796"/>
            <p14:sldId id="2797"/>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4"/>
            <p14:sldId id="1345"/>
            <p14:sldId id="1347"/>
            <p14:sldId id="1348"/>
            <p14:sldId id="1349"/>
            <p14:sldId id="1350"/>
            <p14:sldId id="1351"/>
            <p14:sldId id="1352"/>
            <p14:sldId id="1354"/>
            <p14:sldId id="1355"/>
            <p14:sldId id="1356"/>
            <p14:sldId id="1357"/>
            <p14:sldId id="1358"/>
            <p14:sldId id="1360"/>
            <p14:sldId id="1248"/>
            <p14:sldId id="2791"/>
            <p14:sldId id="1323"/>
            <p14:sldId id="1324"/>
            <p14:sldId id="1368"/>
            <p14:sldId id="1380"/>
            <p14:sldId id="1387"/>
            <p14:sldId id="1388"/>
            <p14:sldId id="13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20" autoAdjust="0"/>
    <p:restoredTop sz="71343" autoAdjust="0"/>
  </p:normalViewPr>
  <p:slideViewPr>
    <p:cSldViewPr>
      <p:cViewPr>
        <p:scale>
          <a:sx n="68" d="100"/>
          <a:sy n="68" d="100"/>
        </p:scale>
        <p:origin x="588" y="2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notesMaster" Target="notesMasters/notes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presProps" Target="presProp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handoutMaster" Target="handoutMasters/handout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commentAuthors" Target="commentAuthor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1568DE-251C-4024-9A9A-1163EC0A8B1D}"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59CD414F-B4D9-4A62-94E1-B57143DCBD38}">
      <dgm:prSet/>
      <dgm:spPr/>
      <dgm:t>
        <a:bodyPr/>
        <a:lstStyle/>
        <a:p>
          <a:r>
            <a:rPr lang="en-US" dirty="0"/>
            <a:t>New cloud enrollments often don’t get utilized because the technical and business stakeholders are not aware of the cloud adoption strategy</a:t>
          </a:r>
        </a:p>
      </dgm:t>
    </dgm:pt>
    <dgm:pt modelId="{F030F47C-0FDE-4393-B415-7BA81A3467AA}" type="parTrans" cxnId="{03BF3F39-8995-47CD-90A7-1A5B7AD1B5C1}">
      <dgm:prSet/>
      <dgm:spPr/>
      <dgm:t>
        <a:bodyPr/>
        <a:lstStyle/>
        <a:p>
          <a:endParaRPr lang="en-US"/>
        </a:p>
      </dgm:t>
    </dgm:pt>
    <dgm:pt modelId="{5946362A-90C7-439D-A280-A78A54F744AA}" type="sibTrans" cxnId="{03BF3F39-8995-47CD-90A7-1A5B7AD1B5C1}">
      <dgm:prSet/>
      <dgm:spPr/>
      <dgm:t>
        <a:bodyPr/>
        <a:lstStyle/>
        <a:p>
          <a:endParaRPr lang="en-US"/>
        </a:p>
      </dgm:t>
    </dgm:pt>
    <dgm:pt modelId="{9D778935-ADAF-45A4-8C5B-A0B37EC07077}">
      <dgm:prSet/>
      <dgm:spPr/>
      <dgm:t>
        <a:bodyPr/>
        <a:lstStyle/>
        <a:p>
          <a:r>
            <a:rPr lang="en-US" dirty="0"/>
            <a:t>Financial and technical stakeholders often change, causing long delays if Azure enterprise roles are assigned to individuals.</a:t>
          </a:r>
        </a:p>
      </dgm:t>
    </dgm:pt>
    <dgm:pt modelId="{EF629DBE-5483-4ED9-B4D3-28DCF534292A}" type="parTrans" cxnId="{6B21D779-3EF5-4069-B36C-115A38B0F366}">
      <dgm:prSet/>
      <dgm:spPr/>
      <dgm:t>
        <a:bodyPr/>
        <a:lstStyle/>
        <a:p>
          <a:endParaRPr lang="en-US"/>
        </a:p>
      </dgm:t>
    </dgm:pt>
    <dgm:pt modelId="{5328B7BC-673B-4F93-A02D-21B940B8FFF3}" type="sibTrans" cxnId="{6B21D779-3EF5-4069-B36C-115A38B0F366}">
      <dgm:prSet/>
      <dgm:spPr/>
      <dgm:t>
        <a:bodyPr/>
        <a:lstStyle/>
        <a:p>
          <a:endParaRPr lang="en-US"/>
        </a:p>
      </dgm:t>
    </dgm:pt>
    <dgm:pt modelId="{DD703919-6648-47F2-A2C8-E45D8B2639D3}">
      <dgm:prSet/>
      <dgm:spPr/>
      <dgm:t>
        <a:bodyPr/>
        <a:lstStyle/>
        <a:p>
          <a:r>
            <a:rPr lang="en-US" dirty="0"/>
            <a:t>Single Sign-on is a value customers would like, yet is often perceived as being too difficult to implement.</a:t>
          </a:r>
        </a:p>
      </dgm:t>
    </dgm:pt>
    <dgm:pt modelId="{0E3C0CA6-65BB-425C-967A-BA4323BE5731}" type="parTrans" cxnId="{DB201D55-D4A5-41EA-AECE-572173991EC5}">
      <dgm:prSet/>
      <dgm:spPr/>
      <dgm:t>
        <a:bodyPr/>
        <a:lstStyle/>
        <a:p>
          <a:endParaRPr lang="en-US"/>
        </a:p>
      </dgm:t>
    </dgm:pt>
    <dgm:pt modelId="{8BDEE6FE-DC5C-43F7-9761-2ECDC7BF9AB1}" type="sibTrans" cxnId="{DB201D55-D4A5-41EA-AECE-572173991EC5}">
      <dgm:prSet/>
      <dgm:spPr/>
      <dgm:t>
        <a:bodyPr/>
        <a:lstStyle/>
        <a:p>
          <a:endParaRPr lang="en-US"/>
        </a:p>
      </dgm:t>
    </dgm:pt>
    <dgm:pt modelId="{E041EAC4-B45D-4844-B416-54E98402BE1D}">
      <dgm:prSet/>
      <dgm:spPr/>
      <dgm:t>
        <a:bodyPr/>
        <a:lstStyle/>
        <a:p>
          <a:r>
            <a:rPr lang="en-US" dirty="0"/>
            <a:t>Role based access control, data classification and network security is perceived as difficult to </a:t>
          </a:r>
          <a:r>
            <a:rPr lang="en-US" dirty="0" err="1"/>
            <a:t>implemet</a:t>
          </a:r>
          <a:r>
            <a:rPr lang="en-US" dirty="0"/>
            <a:t>.</a:t>
          </a:r>
        </a:p>
      </dgm:t>
    </dgm:pt>
    <dgm:pt modelId="{75BA64E8-EE9E-4C48-A250-BDABC23AB7A7}" type="parTrans" cxnId="{AED727B7-800E-46D4-86C7-4CEB29367A63}">
      <dgm:prSet/>
      <dgm:spPr/>
      <dgm:t>
        <a:bodyPr/>
        <a:lstStyle/>
        <a:p>
          <a:endParaRPr lang="en-US"/>
        </a:p>
      </dgm:t>
    </dgm:pt>
    <dgm:pt modelId="{70787554-E6BE-44A1-AE95-6A2CAD3B8599}" type="sibTrans" cxnId="{AED727B7-800E-46D4-86C7-4CEB29367A63}">
      <dgm:prSet/>
      <dgm:spPr/>
      <dgm:t>
        <a:bodyPr/>
        <a:lstStyle/>
        <a:p>
          <a:endParaRPr lang="en-US"/>
        </a:p>
      </dgm:t>
    </dgm:pt>
    <dgm:pt modelId="{6347EF38-2E37-4AFD-B947-1F7B2D6C6C6D}">
      <dgm:prSet/>
      <dgm:spPr/>
      <dgm:t>
        <a:bodyPr/>
        <a:lstStyle/>
        <a:p>
          <a:r>
            <a:rPr lang="en-US" dirty="0"/>
            <a:t>Staff isn’t enabled to deploy workloads securely with a culture of continuous learning.</a:t>
          </a:r>
        </a:p>
      </dgm:t>
    </dgm:pt>
    <dgm:pt modelId="{24E78272-2917-4253-8ACB-815BA4CC27ED}" type="parTrans" cxnId="{A2C2CB05-8FA2-4580-B151-8566B1E2F4FC}">
      <dgm:prSet/>
      <dgm:spPr/>
      <dgm:t>
        <a:bodyPr/>
        <a:lstStyle/>
        <a:p>
          <a:endParaRPr lang="en-US"/>
        </a:p>
      </dgm:t>
    </dgm:pt>
    <dgm:pt modelId="{869381A9-54C8-42A4-918A-5E8F20D98762}" type="sibTrans" cxnId="{A2C2CB05-8FA2-4580-B151-8566B1E2F4FC}">
      <dgm:prSet/>
      <dgm:spPr/>
      <dgm:t>
        <a:bodyPr/>
        <a:lstStyle/>
        <a:p>
          <a:endParaRPr lang="en-US"/>
        </a:p>
      </dgm:t>
    </dgm:pt>
    <dgm:pt modelId="{DEB33E08-53F0-45C8-B117-D9B72603B818}">
      <dgm:prSet/>
      <dgm:spPr/>
      <dgm:t>
        <a:bodyPr/>
        <a:lstStyle/>
        <a:p>
          <a:r>
            <a:rPr lang="en-US" dirty="0"/>
            <a:t>Hybrid integration of cloud resources, identity, operations, network and security with on premise systems is a great differentiator of Azure to other clouds</a:t>
          </a:r>
        </a:p>
      </dgm:t>
    </dgm:pt>
    <dgm:pt modelId="{EC9B24E8-CB65-436F-906D-A44954EB287C}" type="parTrans" cxnId="{BD0FC63F-0F42-49D5-A58B-F7D813D9B644}">
      <dgm:prSet/>
      <dgm:spPr/>
      <dgm:t>
        <a:bodyPr/>
        <a:lstStyle/>
        <a:p>
          <a:endParaRPr lang="en-US"/>
        </a:p>
      </dgm:t>
    </dgm:pt>
    <dgm:pt modelId="{416C19E7-C28C-43BC-B1A8-6DB82159EA6A}" type="sibTrans" cxnId="{BD0FC63F-0F42-49D5-A58B-F7D813D9B644}">
      <dgm:prSet/>
      <dgm:spPr/>
      <dgm:t>
        <a:bodyPr/>
        <a:lstStyle/>
        <a:p>
          <a:endParaRPr lang="en-US"/>
        </a:p>
      </dgm:t>
    </dgm:pt>
    <dgm:pt modelId="{10FF1C77-893F-40DC-ACE8-8ADE7C96C694}">
      <dgm:prSet/>
      <dgm:spPr/>
      <dgm:t>
        <a:bodyPr/>
        <a:lstStyle/>
        <a:p>
          <a:r>
            <a:rPr lang="en-US" dirty="0"/>
            <a:t>Partner assistance is not easy to communicate .</a:t>
          </a:r>
        </a:p>
      </dgm:t>
    </dgm:pt>
    <dgm:pt modelId="{4CB65AD6-B1F0-4249-AC77-50109A127A1E}" type="parTrans" cxnId="{E0788751-A164-4F3A-88C7-50ED54FFF85E}">
      <dgm:prSet/>
      <dgm:spPr/>
      <dgm:t>
        <a:bodyPr/>
        <a:lstStyle/>
        <a:p>
          <a:endParaRPr lang="en-US"/>
        </a:p>
      </dgm:t>
    </dgm:pt>
    <dgm:pt modelId="{2C964E0F-2268-4501-A152-2CEBA70BAEC4}" type="sibTrans" cxnId="{E0788751-A164-4F3A-88C7-50ED54FFF85E}">
      <dgm:prSet/>
      <dgm:spPr/>
      <dgm:t>
        <a:bodyPr/>
        <a:lstStyle/>
        <a:p>
          <a:endParaRPr lang="en-US"/>
        </a:p>
      </dgm:t>
    </dgm:pt>
    <dgm:pt modelId="{9A3E957A-41C9-4D06-8E67-CA1AF39D3A64}" type="pres">
      <dgm:prSet presAssocID="{D31568DE-251C-4024-9A9A-1163EC0A8B1D}" presName="vert0" presStyleCnt="0">
        <dgm:presLayoutVars>
          <dgm:dir/>
          <dgm:animOne val="branch"/>
          <dgm:animLvl val="lvl"/>
        </dgm:presLayoutVars>
      </dgm:prSet>
      <dgm:spPr/>
    </dgm:pt>
    <dgm:pt modelId="{A30D0F76-EC86-4C74-B853-43DEF9D99595}" type="pres">
      <dgm:prSet presAssocID="{59CD414F-B4D9-4A62-94E1-B57143DCBD38}" presName="thickLine" presStyleLbl="alignNode1" presStyleIdx="0" presStyleCnt="7"/>
      <dgm:spPr/>
    </dgm:pt>
    <dgm:pt modelId="{BB716ACE-EF62-4664-B346-A668E0FC2703}" type="pres">
      <dgm:prSet presAssocID="{59CD414F-B4D9-4A62-94E1-B57143DCBD38}" presName="horz1" presStyleCnt="0"/>
      <dgm:spPr/>
    </dgm:pt>
    <dgm:pt modelId="{837CC808-4178-4C84-9451-3E1E447239BF}" type="pres">
      <dgm:prSet presAssocID="{59CD414F-B4D9-4A62-94E1-B57143DCBD38}" presName="tx1" presStyleLbl="revTx" presStyleIdx="0" presStyleCnt="7"/>
      <dgm:spPr/>
    </dgm:pt>
    <dgm:pt modelId="{0609D22C-929E-44F1-BD86-CA24F39B9E06}" type="pres">
      <dgm:prSet presAssocID="{59CD414F-B4D9-4A62-94E1-B57143DCBD38}" presName="vert1" presStyleCnt="0"/>
      <dgm:spPr/>
    </dgm:pt>
    <dgm:pt modelId="{7238A279-B695-4D5B-BC7A-1743E34DA682}" type="pres">
      <dgm:prSet presAssocID="{9D778935-ADAF-45A4-8C5B-A0B37EC07077}" presName="thickLine" presStyleLbl="alignNode1" presStyleIdx="1" presStyleCnt="7"/>
      <dgm:spPr/>
    </dgm:pt>
    <dgm:pt modelId="{668B2276-3FA2-4541-97F8-7D93E7C14A68}" type="pres">
      <dgm:prSet presAssocID="{9D778935-ADAF-45A4-8C5B-A0B37EC07077}" presName="horz1" presStyleCnt="0"/>
      <dgm:spPr/>
    </dgm:pt>
    <dgm:pt modelId="{8418A63C-6441-4B75-8186-81229E88B9A5}" type="pres">
      <dgm:prSet presAssocID="{9D778935-ADAF-45A4-8C5B-A0B37EC07077}" presName="tx1" presStyleLbl="revTx" presStyleIdx="1" presStyleCnt="7"/>
      <dgm:spPr/>
    </dgm:pt>
    <dgm:pt modelId="{14472306-1CA6-4850-BB85-40EAD74F4698}" type="pres">
      <dgm:prSet presAssocID="{9D778935-ADAF-45A4-8C5B-A0B37EC07077}" presName="vert1" presStyleCnt="0"/>
      <dgm:spPr/>
    </dgm:pt>
    <dgm:pt modelId="{19A7AF71-FFF6-4AB7-B1C7-21F487F1E2A8}" type="pres">
      <dgm:prSet presAssocID="{DD703919-6648-47F2-A2C8-E45D8B2639D3}" presName="thickLine" presStyleLbl="alignNode1" presStyleIdx="2" presStyleCnt="7"/>
      <dgm:spPr/>
    </dgm:pt>
    <dgm:pt modelId="{52F0878B-E83D-477B-9ED9-D3D2CE0FE2A5}" type="pres">
      <dgm:prSet presAssocID="{DD703919-6648-47F2-A2C8-E45D8B2639D3}" presName="horz1" presStyleCnt="0"/>
      <dgm:spPr/>
    </dgm:pt>
    <dgm:pt modelId="{C3BF149D-E9A7-47E4-81E1-F0A50891D546}" type="pres">
      <dgm:prSet presAssocID="{DD703919-6648-47F2-A2C8-E45D8B2639D3}" presName="tx1" presStyleLbl="revTx" presStyleIdx="2" presStyleCnt="7"/>
      <dgm:spPr/>
    </dgm:pt>
    <dgm:pt modelId="{0C5EBF44-1DAA-4B1F-979A-85052F99A3FA}" type="pres">
      <dgm:prSet presAssocID="{DD703919-6648-47F2-A2C8-E45D8B2639D3}" presName="vert1" presStyleCnt="0"/>
      <dgm:spPr/>
    </dgm:pt>
    <dgm:pt modelId="{E1C78764-10CC-40FE-BC06-4A2CCA7FA192}" type="pres">
      <dgm:prSet presAssocID="{E041EAC4-B45D-4844-B416-54E98402BE1D}" presName="thickLine" presStyleLbl="alignNode1" presStyleIdx="3" presStyleCnt="7"/>
      <dgm:spPr/>
    </dgm:pt>
    <dgm:pt modelId="{96702FFD-9F9F-40FE-99A9-ABB438EB0B98}" type="pres">
      <dgm:prSet presAssocID="{E041EAC4-B45D-4844-B416-54E98402BE1D}" presName="horz1" presStyleCnt="0"/>
      <dgm:spPr/>
    </dgm:pt>
    <dgm:pt modelId="{66C06C28-FB55-4E85-AD94-20AB68F96DC0}" type="pres">
      <dgm:prSet presAssocID="{E041EAC4-B45D-4844-B416-54E98402BE1D}" presName="tx1" presStyleLbl="revTx" presStyleIdx="3" presStyleCnt="7"/>
      <dgm:spPr/>
    </dgm:pt>
    <dgm:pt modelId="{8FE966C9-99C6-4DD9-A7E7-168173870DF5}" type="pres">
      <dgm:prSet presAssocID="{E041EAC4-B45D-4844-B416-54E98402BE1D}" presName="vert1" presStyleCnt="0"/>
      <dgm:spPr/>
    </dgm:pt>
    <dgm:pt modelId="{EE0CE803-CAE5-435E-9F21-92DCEF5F5CEC}" type="pres">
      <dgm:prSet presAssocID="{6347EF38-2E37-4AFD-B947-1F7B2D6C6C6D}" presName="thickLine" presStyleLbl="alignNode1" presStyleIdx="4" presStyleCnt="7"/>
      <dgm:spPr/>
    </dgm:pt>
    <dgm:pt modelId="{B4EDBF1F-3C47-4646-8FC6-26D4109D7F2D}" type="pres">
      <dgm:prSet presAssocID="{6347EF38-2E37-4AFD-B947-1F7B2D6C6C6D}" presName="horz1" presStyleCnt="0"/>
      <dgm:spPr/>
    </dgm:pt>
    <dgm:pt modelId="{8F829825-8E78-479F-A33E-A55487CAAFE1}" type="pres">
      <dgm:prSet presAssocID="{6347EF38-2E37-4AFD-B947-1F7B2D6C6C6D}" presName="tx1" presStyleLbl="revTx" presStyleIdx="4" presStyleCnt="7"/>
      <dgm:spPr/>
    </dgm:pt>
    <dgm:pt modelId="{E010490A-8D90-4FB6-A2A9-327FE810566D}" type="pres">
      <dgm:prSet presAssocID="{6347EF38-2E37-4AFD-B947-1F7B2D6C6C6D}" presName="vert1" presStyleCnt="0"/>
      <dgm:spPr/>
    </dgm:pt>
    <dgm:pt modelId="{E18A89E0-DC3D-4C0F-96FB-D2AE1535751E}" type="pres">
      <dgm:prSet presAssocID="{DEB33E08-53F0-45C8-B117-D9B72603B818}" presName="thickLine" presStyleLbl="alignNode1" presStyleIdx="5" presStyleCnt="7"/>
      <dgm:spPr/>
    </dgm:pt>
    <dgm:pt modelId="{6C2D277F-8F83-41FF-86D2-F3F0FCD64934}" type="pres">
      <dgm:prSet presAssocID="{DEB33E08-53F0-45C8-B117-D9B72603B818}" presName="horz1" presStyleCnt="0"/>
      <dgm:spPr/>
    </dgm:pt>
    <dgm:pt modelId="{2EC5F841-ECD2-49B3-BCF5-380DD7000627}" type="pres">
      <dgm:prSet presAssocID="{DEB33E08-53F0-45C8-B117-D9B72603B818}" presName="tx1" presStyleLbl="revTx" presStyleIdx="5" presStyleCnt="7"/>
      <dgm:spPr/>
    </dgm:pt>
    <dgm:pt modelId="{D21C6520-E77E-4C10-A598-9BA428C2D9A7}" type="pres">
      <dgm:prSet presAssocID="{DEB33E08-53F0-45C8-B117-D9B72603B818}" presName="vert1" presStyleCnt="0"/>
      <dgm:spPr/>
    </dgm:pt>
    <dgm:pt modelId="{68AA4399-17C4-48FA-B392-86C335104BB4}" type="pres">
      <dgm:prSet presAssocID="{10FF1C77-893F-40DC-ACE8-8ADE7C96C694}" presName="thickLine" presStyleLbl="alignNode1" presStyleIdx="6" presStyleCnt="7"/>
      <dgm:spPr/>
    </dgm:pt>
    <dgm:pt modelId="{99575860-B9C9-43E2-9633-4DE9B70E0408}" type="pres">
      <dgm:prSet presAssocID="{10FF1C77-893F-40DC-ACE8-8ADE7C96C694}" presName="horz1" presStyleCnt="0"/>
      <dgm:spPr/>
    </dgm:pt>
    <dgm:pt modelId="{FE31E46E-1EAA-4343-9215-79C52C59901A}" type="pres">
      <dgm:prSet presAssocID="{10FF1C77-893F-40DC-ACE8-8ADE7C96C694}" presName="tx1" presStyleLbl="revTx" presStyleIdx="6" presStyleCnt="7"/>
      <dgm:spPr/>
    </dgm:pt>
    <dgm:pt modelId="{D1902295-F8A5-4DAD-AE71-2AC43518C00B}" type="pres">
      <dgm:prSet presAssocID="{10FF1C77-893F-40DC-ACE8-8ADE7C96C694}" presName="vert1" presStyleCnt="0"/>
      <dgm:spPr/>
    </dgm:pt>
  </dgm:ptLst>
  <dgm:cxnLst>
    <dgm:cxn modelId="{A2C2CB05-8FA2-4580-B151-8566B1E2F4FC}" srcId="{D31568DE-251C-4024-9A9A-1163EC0A8B1D}" destId="{6347EF38-2E37-4AFD-B947-1F7B2D6C6C6D}" srcOrd="4" destOrd="0" parTransId="{24E78272-2917-4253-8ACB-815BA4CC27ED}" sibTransId="{869381A9-54C8-42A4-918A-5E8F20D98762}"/>
    <dgm:cxn modelId="{3ED71907-CD0C-42AD-9797-60AE6E1FF0C4}" type="presOf" srcId="{DEB33E08-53F0-45C8-B117-D9B72603B818}" destId="{2EC5F841-ECD2-49B3-BCF5-380DD7000627}" srcOrd="0" destOrd="0" presId="urn:microsoft.com/office/officeart/2008/layout/LinedList"/>
    <dgm:cxn modelId="{FE44402D-02B7-448B-BCA5-07DD235BB8A2}" type="presOf" srcId="{9D778935-ADAF-45A4-8C5B-A0B37EC07077}" destId="{8418A63C-6441-4B75-8186-81229E88B9A5}" srcOrd="0" destOrd="0" presId="urn:microsoft.com/office/officeart/2008/layout/LinedList"/>
    <dgm:cxn modelId="{03BF3F39-8995-47CD-90A7-1A5B7AD1B5C1}" srcId="{D31568DE-251C-4024-9A9A-1163EC0A8B1D}" destId="{59CD414F-B4D9-4A62-94E1-B57143DCBD38}" srcOrd="0" destOrd="0" parTransId="{F030F47C-0FDE-4393-B415-7BA81A3467AA}" sibTransId="{5946362A-90C7-439D-A280-A78A54F744AA}"/>
    <dgm:cxn modelId="{BD0FC63F-0F42-49D5-A58B-F7D813D9B644}" srcId="{D31568DE-251C-4024-9A9A-1163EC0A8B1D}" destId="{DEB33E08-53F0-45C8-B117-D9B72603B818}" srcOrd="5" destOrd="0" parTransId="{EC9B24E8-CB65-436F-906D-A44954EB287C}" sibTransId="{416C19E7-C28C-43BC-B1A8-6DB82159EA6A}"/>
    <dgm:cxn modelId="{2F25805E-73BF-4192-8BF4-291A9F39007C}" type="presOf" srcId="{59CD414F-B4D9-4A62-94E1-B57143DCBD38}" destId="{837CC808-4178-4C84-9451-3E1E447239BF}" srcOrd="0" destOrd="0" presId="urn:microsoft.com/office/officeart/2008/layout/LinedList"/>
    <dgm:cxn modelId="{F8FDC465-A7EE-47B4-B92B-F0CABF36D5F8}" type="presOf" srcId="{DD703919-6648-47F2-A2C8-E45D8B2639D3}" destId="{C3BF149D-E9A7-47E4-81E1-F0A50891D546}" srcOrd="0" destOrd="0" presId="urn:microsoft.com/office/officeart/2008/layout/LinedList"/>
    <dgm:cxn modelId="{E0788751-A164-4F3A-88C7-50ED54FFF85E}" srcId="{D31568DE-251C-4024-9A9A-1163EC0A8B1D}" destId="{10FF1C77-893F-40DC-ACE8-8ADE7C96C694}" srcOrd="6" destOrd="0" parTransId="{4CB65AD6-B1F0-4249-AC77-50109A127A1E}" sibTransId="{2C964E0F-2268-4501-A152-2CEBA70BAEC4}"/>
    <dgm:cxn modelId="{433C3273-B2B6-427E-8A4F-FE6BFCDC83BA}" type="presOf" srcId="{D31568DE-251C-4024-9A9A-1163EC0A8B1D}" destId="{9A3E957A-41C9-4D06-8E67-CA1AF39D3A64}" srcOrd="0" destOrd="0" presId="urn:microsoft.com/office/officeart/2008/layout/LinedList"/>
    <dgm:cxn modelId="{DB201D55-D4A5-41EA-AECE-572173991EC5}" srcId="{D31568DE-251C-4024-9A9A-1163EC0A8B1D}" destId="{DD703919-6648-47F2-A2C8-E45D8B2639D3}" srcOrd="2" destOrd="0" parTransId="{0E3C0CA6-65BB-425C-967A-BA4323BE5731}" sibTransId="{8BDEE6FE-DC5C-43F7-9761-2ECDC7BF9AB1}"/>
    <dgm:cxn modelId="{6B21D779-3EF5-4069-B36C-115A38B0F366}" srcId="{D31568DE-251C-4024-9A9A-1163EC0A8B1D}" destId="{9D778935-ADAF-45A4-8C5B-A0B37EC07077}" srcOrd="1" destOrd="0" parTransId="{EF629DBE-5483-4ED9-B4D3-28DCF534292A}" sibTransId="{5328B7BC-673B-4F93-A02D-21B940B8FFF3}"/>
    <dgm:cxn modelId="{80AE7B93-0186-47C8-85A2-736A7F512F58}" type="presOf" srcId="{E041EAC4-B45D-4844-B416-54E98402BE1D}" destId="{66C06C28-FB55-4E85-AD94-20AB68F96DC0}" srcOrd="0" destOrd="0" presId="urn:microsoft.com/office/officeart/2008/layout/LinedList"/>
    <dgm:cxn modelId="{B1C3B9B3-E274-40DA-AB67-3C8E8F1C341A}" type="presOf" srcId="{10FF1C77-893F-40DC-ACE8-8ADE7C96C694}" destId="{FE31E46E-1EAA-4343-9215-79C52C59901A}" srcOrd="0" destOrd="0" presId="urn:microsoft.com/office/officeart/2008/layout/LinedList"/>
    <dgm:cxn modelId="{AED727B7-800E-46D4-86C7-4CEB29367A63}" srcId="{D31568DE-251C-4024-9A9A-1163EC0A8B1D}" destId="{E041EAC4-B45D-4844-B416-54E98402BE1D}" srcOrd="3" destOrd="0" parTransId="{75BA64E8-EE9E-4C48-A250-BDABC23AB7A7}" sibTransId="{70787554-E6BE-44A1-AE95-6A2CAD3B8599}"/>
    <dgm:cxn modelId="{844575C8-A93D-4FFB-B083-1AAA76A05BE4}" type="presOf" srcId="{6347EF38-2E37-4AFD-B947-1F7B2D6C6C6D}" destId="{8F829825-8E78-479F-A33E-A55487CAAFE1}" srcOrd="0" destOrd="0" presId="urn:microsoft.com/office/officeart/2008/layout/LinedList"/>
    <dgm:cxn modelId="{73E7DA5C-C9F2-4D6F-8707-FFBE84F88BC6}" type="presParOf" srcId="{9A3E957A-41C9-4D06-8E67-CA1AF39D3A64}" destId="{A30D0F76-EC86-4C74-B853-43DEF9D99595}" srcOrd="0" destOrd="0" presId="urn:microsoft.com/office/officeart/2008/layout/LinedList"/>
    <dgm:cxn modelId="{B0D0D79C-28CA-4E3E-81D7-DBA7FB29059A}" type="presParOf" srcId="{9A3E957A-41C9-4D06-8E67-CA1AF39D3A64}" destId="{BB716ACE-EF62-4664-B346-A668E0FC2703}" srcOrd="1" destOrd="0" presId="urn:microsoft.com/office/officeart/2008/layout/LinedList"/>
    <dgm:cxn modelId="{6FEEC5CF-6B08-4A1B-BDE4-1D1093EEFC7C}" type="presParOf" srcId="{BB716ACE-EF62-4664-B346-A668E0FC2703}" destId="{837CC808-4178-4C84-9451-3E1E447239BF}" srcOrd="0" destOrd="0" presId="urn:microsoft.com/office/officeart/2008/layout/LinedList"/>
    <dgm:cxn modelId="{8DE5F042-6001-467C-B812-CC639DAC7143}" type="presParOf" srcId="{BB716ACE-EF62-4664-B346-A668E0FC2703}" destId="{0609D22C-929E-44F1-BD86-CA24F39B9E06}" srcOrd="1" destOrd="0" presId="urn:microsoft.com/office/officeart/2008/layout/LinedList"/>
    <dgm:cxn modelId="{48D7B1E2-1318-4DF9-883B-7203AD2382E7}" type="presParOf" srcId="{9A3E957A-41C9-4D06-8E67-CA1AF39D3A64}" destId="{7238A279-B695-4D5B-BC7A-1743E34DA682}" srcOrd="2" destOrd="0" presId="urn:microsoft.com/office/officeart/2008/layout/LinedList"/>
    <dgm:cxn modelId="{15931221-BC58-42E7-B16B-E88BB3265DB6}" type="presParOf" srcId="{9A3E957A-41C9-4D06-8E67-CA1AF39D3A64}" destId="{668B2276-3FA2-4541-97F8-7D93E7C14A68}" srcOrd="3" destOrd="0" presId="urn:microsoft.com/office/officeart/2008/layout/LinedList"/>
    <dgm:cxn modelId="{BF4B2135-05E1-42A6-8DC3-6E15601D4777}" type="presParOf" srcId="{668B2276-3FA2-4541-97F8-7D93E7C14A68}" destId="{8418A63C-6441-4B75-8186-81229E88B9A5}" srcOrd="0" destOrd="0" presId="urn:microsoft.com/office/officeart/2008/layout/LinedList"/>
    <dgm:cxn modelId="{63094105-9E94-4069-80DC-4265FFC82BCB}" type="presParOf" srcId="{668B2276-3FA2-4541-97F8-7D93E7C14A68}" destId="{14472306-1CA6-4850-BB85-40EAD74F4698}" srcOrd="1" destOrd="0" presId="urn:microsoft.com/office/officeart/2008/layout/LinedList"/>
    <dgm:cxn modelId="{D7A291C4-DE70-4DC2-9F10-57F5F16CDF3B}" type="presParOf" srcId="{9A3E957A-41C9-4D06-8E67-CA1AF39D3A64}" destId="{19A7AF71-FFF6-4AB7-B1C7-21F487F1E2A8}" srcOrd="4" destOrd="0" presId="urn:microsoft.com/office/officeart/2008/layout/LinedList"/>
    <dgm:cxn modelId="{AF7C4A1D-07E2-4E7E-ACF8-A7B56897E513}" type="presParOf" srcId="{9A3E957A-41C9-4D06-8E67-CA1AF39D3A64}" destId="{52F0878B-E83D-477B-9ED9-D3D2CE0FE2A5}" srcOrd="5" destOrd="0" presId="urn:microsoft.com/office/officeart/2008/layout/LinedList"/>
    <dgm:cxn modelId="{92A7D0EA-07CD-4A1B-9D6A-58405F1FC612}" type="presParOf" srcId="{52F0878B-E83D-477B-9ED9-D3D2CE0FE2A5}" destId="{C3BF149D-E9A7-47E4-81E1-F0A50891D546}" srcOrd="0" destOrd="0" presId="urn:microsoft.com/office/officeart/2008/layout/LinedList"/>
    <dgm:cxn modelId="{24D1FA83-B0D1-4809-A99B-F9C0D4888B59}" type="presParOf" srcId="{52F0878B-E83D-477B-9ED9-D3D2CE0FE2A5}" destId="{0C5EBF44-1DAA-4B1F-979A-85052F99A3FA}" srcOrd="1" destOrd="0" presId="urn:microsoft.com/office/officeart/2008/layout/LinedList"/>
    <dgm:cxn modelId="{BDE05E5E-5A58-4CFD-855A-BEBE4A27BA2D}" type="presParOf" srcId="{9A3E957A-41C9-4D06-8E67-CA1AF39D3A64}" destId="{E1C78764-10CC-40FE-BC06-4A2CCA7FA192}" srcOrd="6" destOrd="0" presId="urn:microsoft.com/office/officeart/2008/layout/LinedList"/>
    <dgm:cxn modelId="{41E48324-9728-44BB-A480-730EA02911A8}" type="presParOf" srcId="{9A3E957A-41C9-4D06-8E67-CA1AF39D3A64}" destId="{96702FFD-9F9F-40FE-99A9-ABB438EB0B98}" srcOrd="7" destOrd="0" presId="urn:microsoft.com/office/officeart/2008/layout/LinedList"/>
    <dgm:cxn modelId="{48561032-0764-46F0-84CA-C5E7AAB75215}" type="presParOf" srcId="{96702FFD-9F9F-40FE-99A9-ABB438EB0B98}" destId="{66C06C28-FB55-4E85-AD94-20AB68F96DC0}" srcOrd="0" destOrd="0" presId="urn:microsoft.com/office/officeart/2008/layout/LinedList"/>
    <dgm:cxn modelId="{7723DF59-F4D2-4F55-9F0A-28CBE12BC77F}" type="presParOf" srcId="{96702FFD-9F9F-40FE-99A9-ABB438EB0B98}" destId="{8FE966C9-99C6-4DD9-A7E7-168173870DF5}" srcOrd="1" destOrd="0" presId="urn:microsoft.com/office/officeart/2008/layout/LinedList"/>
    <dgm:cxn modelId="{AC263E33-A84A-4B7D-9094-AD3962954918}" type="presParOf" srcId="{9A3E957A-41C9-4D06-8E67-CA1AF39D3A64}" destId="{EE0CE803-CAE5-435E-9F21-92DCEF5F5CEC}" srcOrd="8" destOrd="0" presId="urn:microsoft.com/office/officeart/2008/layout/LinedList"/>
    <dgm:cxn modelId="{12B58452-B7C1-4CD6-9613-C396A5FB97B0}" type="presParOf" srcId="{9A3E957A-41C9-4D06-8E67-CA1AF39D3A64}" destId="{B4EDBF1F-3C47-4646-8FC6-26D4109D7F2D}" srcOrd="9" destOrd="0" presId="urn:microsoft.com/office/officeart/2008/layout/LinedList"/>
    <dgm:cxn modelId="{AF5A25B1-06DD-4B1E-89CB-515A652FF429}" type="presParOf" srcId="{B4EDBF1F-3C47-4646-8FC6-26D4109D7F2D}" destId="{8F829825-8E78-479F-A33E-A55487CAAFE1}" srcOrd="0" destOrd="0" presId="urn:microsoft.com/office/officeart/2008/layout/LinedList"/>
    <dgm:cxn modelId="{F9CA5BAA-2F34-4BA2-A6C1-4BB2F4DAB300}" type="presParOf" srcId="{B4EDBF1F-3C47-4646-8FC6-26D4109D7F2D}" destId="{E010490A-8D90-4FB6-A2A9-327FE810566D}" srcOrd="1" destOrd="0" presId="urn:microsoft.com/office/officeart/2008/layout/LinedList"/>
    <dgm:cxn modelId="{7850EF5B-1C7C-486C-9B8E-18FA1E149BBC}" type="presParOf" srcId="{9A3E957A-41C9-4D06-8E67-CA1AF39D3A64}" destId="{E18A89E0-DC3D-4C0F-96FB-D2AE1535751E}" srcOrd="10" destOrd="0" presId="urn:microsoft.com/office/officeart/2008/layout/LinedList"/>
    <dgm:cxn modelId="{F58DB254-3A6C-4930-84BE-31FFEA680380}" type="presParOf" srcId="{9A3E957A-41C9-4D06-8E67-CA1AF39D3A64}" destId="{6C2D277F-8F83-41FF-86D2-F3F0FCD64934}" srcOrd="11" destOrd="0" presId="urn:microsoft.com/office/officeart/2008/layout/LinedList"/>
    <dgm:cxn modelId="{ABBBF385-24FF-426E-943A-9CC36CEEA231}" type="presParOf" srcId="{6C2D277F-8F83-41FF-86D2-F3F0FCD64934}" destId="{2EC5F841-ECD2-49B3-BCF5-380DD7000627}" srcOrd="0" destOrd="0" presId="urn:microsoft.com/office/officeart/2008/layout/LinedList"/>
    <dgm:cxn modelId="{FF7BDAD2-CF01-4156-A1FF-B76357DACE81}" type="presParOf" srcId="{6C2D277F-8F83-41FF-86D2-F3F0FCD64934}" destId="{D21C6520-E77E-4C10-A598-9BA428C2D9A7}" srcOrd="1" destOrd="0" presId="urn:microsoft.com/office/officeart/2008/layout/LinedList"/>
    <dgm:cxn modelId="{A3F7E40A-A05A-45CB-AE5B-D43076DF3158}" type="presParOf" srcId="{9A3E957A-41C9-4D06-8E67-CA1AF39D3A64}" destId="{68AA4399-17C4-48FA-B392-86C335104BB4}" srcOrd="12" destOrd="0" presId="urn:microsoft.com/office/officeart/2008/layout/LinedList"/>
    <dgm:cxn modelId="{AF7B2A0F-AC64-4C0B-98C2-B447B3A6D84C}" type="presParOf" srcId="{9A3E957A-41C9-4D06-8E67-CA1AF39D3A64}" destId="{99575860-B9C9-43E2-9633-4DE9B70E0408}" srcOrd="13" destOrd="0" presId="urn:microsoft.com/office/officeart/2008/layout/LinedList"/>
    <dgm:cxn modelId="{AE670E11-200A-475F-B5B7-BEE99BF067C2}" type="presParOf" srcId="{99575860-B9C9-43E2-9633-4DE9B70E0408}" destId="{FE31E46E-1EAA-4343-9215-79C52C59901A}" srcOrd="0" destOrd="0" presId="urn:microsoft.com/office/officeart/2008/layout/LinedList"/>
    <dgm:cxn modelId="{D65D9993-2E5C-447C-B550-24D4D13E5224}" type="presParOf" srcId="{99575860-B9C9-43E2-9633-4DE9B70E0408}" destId="{D1902295-F8A5-4DAD-AE71-2AC43518C00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BCD33C-EE2B-43D2-85E8-21DCB7D5A60F}" type="doc">
      <dgm:prSet loTypeId="urn:microsoft.com/office/officeart/2009/3/layout/HorizontalOrganizationChart" loCatId="hierarchy" qsTypeId="urn:microsoft.com/office/officeart/2005/8/quickstyle/simple5" qsCatId="simple" csTypeId="urn:microsoft.com/office/officeart/2005/8/colors/colorful5" csCatId="colorful"/>
      <dgm:spPr/>
      <dgm:t>
        <a:bodyPr/>
        <a:lstStyle/>
        <a:p>
          <a:endParaRPr lang="en-US"/>
        </a:p>
      </dgm:t>
    </dgm:pt>
    <dgm:pt modelId="{4E2D128E-4D23-484E-BAB7-32E5E1F054E0}">
      <dgm:prSet/>
      <dgm:spPr/>
      <dgm:t>
        <a:bodyPr/>
        <a:lstStyle/>
        <a:p>
          <a:r>
            <a:rPr lang="en-US" baseline="0"/>
            <a:t>Second on-premise location.</a:t>
          </a:r>
          <a:endParaRPr lang="en-US"/>
        </a:p>
      </dgm:t>
    </dgm:pt>
    <dgm:pt modelId="{BCE08220-985C-44E8-88D8-D10142CC1FB1}" type="parTrans" cxnId="{77FF892A-91BB-400B-B0CB-62EC970D04A4}">
      <dgm:prSet/>
      <dgm:spPr/>
      <dgm:t>
        <a:bodyPr/>
        <a:lstStyle/>
        <a:p>
          <a:endParaRPr lang="en-US"/>
        </a:p>
      </dgm:t>
    </dgm:pt>
    <dgm:pt modelId="{FD645DDF-2160-4B2D-8195-A2B7B9D415FC}" type="sibTrans" cxnId="{77FF892A-91BB-400B-B0CB-62EC970D04A4}">
      <dgm:prSet/>
      <dgm:spPr/>
      <dgm:t>
        <a:bodyPr/>
        <a:lstStyle/>
        <a:p>
          <a:endParaRPr lang="en-US"/>
        </a:p>
      </dgm:t>
    </dgm:pt>
    <dgm:pt modelId="{18DB5BD0-4949-41BD-804C-84211AE4D971}">
      <dgm:prSet/>
      <dgm:spPr/>
      <dgm:t>
        <a:bodyPr/>
        <a:lstStyle/>
        <a:p>
          <a:r>
            <a:rPr lang="en-US" baseline="0"/>
            <a:t>dynamic routing technology.</a:t>
          </a:r>
          <a:endParaRPr lang="en-US"/>
        </a:p>
      </dgm:t>
    </dgm:pt>
    <dgm:pt modelId="{7A5BA6F9-5645-4996-B7FE-EB10DB874CCF}" type="parTrans" cxnId="{DE09BF46-1144-4D05-9A33-C429AD36E3CF}">
      <dgm:prSet/>
      <dgm:spPr/>
      <dgm:t>
        <a:bodyPr/>
        <a:lstStyle/>
        <a:p>
          <a:endParaRPr lang="en-US"/>
        </a:p>
      </dgm:t>
    </dgm:pt>
    <dgm:pt modelId="{EB3FF84B-E260-41F2-94F4-E0D345ED298F}" type="sibTrans" cxnId="{DE09BF46-1144-4D05-9A33-C429AD36E3CF}">
      <dgm:prSet/>
      <dgm:spPr/>
      <dgm:t>
        <a:bodyPr/>
        <a:lstStyle/>
        <a:p>
          <a:endParaRPr lang="en-US"/>
        </a:p>
      </dgm:t>
    </dgm:pt>
    <dgm:pt modelId="{3368039B-7123-4615-B9EA-5AA6E5357150}" type="pres">
      <dgm:prSet presAssocID="{CCBCD33C-EE2B-43D2-85E8-21DCB7D5A60F}" presName="hierChild1" presStyleCnt="0">
        <dgm:presLayoutVars>
          <dgm:orgChart val="1"/>
          <dgm:chPref val="1"/>
          <dgm:dir/>
          <dgm:animOne val="branch"/>
          <dgm:animLvl val="lvl"/>
          <dgm:resizeHandles/>
        </dgm:presLayoutVars>
      </dgm:prSet>
      <dgm:spPr/>
    </dgm:pt>
    <dgm:pt modelId="{BCD0451C-66A6-4872-92C6-37FF8790CDBD}" type="pres">
      <dgm:prSet presAssocID="{4E2D128E-4D23-484E-BAB7-32E5E1F054E0}" presName="hierRoot1" presStyleCnt="0">
        <dgm:presLayoutVars>
          <dgm:hierBranch val="init"/>
        </dgm:presLayoutVars>
      </dgm:prSet>
      <dgm:spPr/>
    </dgm:pt>
    <dgm:pt modelId="{FB0E582E-08AC-4230-BC88-1191C84CDA09}" type="pres">
      <dgm:prSet presAssocID="{4E2D128E-4D23-484E-BAB7-32E5E1F054E0}" presName="rootComposite1" presStyleCnt="0"/>
      <dgm:spPr/>
    </dgm:pt>
    <dgm:pt modelId="{9FC04637-3068-42C0-B03E-C591D136C8F8}" type="pres">
      <dgm:prSet presAssocID="{4E2D128E-4D23-484E-BAB7-32E5E1F054E0}" presName="rootText1" presStyleLbl="node0" presStyleIdx="0" presStyleCnt="2">
        <dgm:presLayoutVars>
          <dgm:chPref val="3"/>
        </dgm:presLayoutVars>
      </dgm:prSet>
      <dgm:spPr/>
    </dgm:pt>
    <dgm:pt modelId="{2B4AE45D-9183-46ED-8844-10174CF36F48}" type="pres">
      <dgm:prSet presAssocID="{4E2D128E-4D23-484E-BAB7-32E5E1F054E0}" presName="rootConnector1" presStyleLbl="node1" presStyleIdx="0" presStyleCnt="0"/>
      <dgm:spPr/>
    </dgm:pt>
    <dgm:pt modelId="{59E81838-0E73-4DBA-B837-5B9A84CBA273}" type="pres">
      <dgm:prSet presAssocID="{4E2D128E-4D23-484E-BAB7-32E5E1F054E0}" presName="hierChild2" presStyleCnt="0"/>
      <dgm:spPr/>
    </dgm:pt>
    <dgm:pt modelId="{A49829C5-350A-4280-9D1B-F6BE91BB5473}" type="pres">
      <dgm:prSet presAssocID="{4E2D128E-4D23-484E-BAB7-32E5E1F054E0}" presName="hierChild3" presStyleCnt="0"/>
      <dgm:spPr/>
    </dgm:pt>
    <dgm:pt modelId="{77C34A04-BE97-4204-A939-837A094438DF}" type="pres">
      <dgm:prSet presAssocID="{18DB5BD0-4949-41BD-804C-84211AE4D971}" presName="hierRoot1" presStyleCnt="0">
        <dgm:presLayoutVars>
          <dgm:hierBranch val="init"/>
        </dgm:presLayoutVars>
      </dgm:prSet>
      <dgm:spPr/>
    </dgm:pt>
    <dgm:pt modelId="{D0BA770F-181F-4A3A-8C9B-6A7D6332C07C}" type="pres">
      <dgm:prSet presAssocID="{18DB5BD0-4949-41BD-804C-84211AE4D971}" presName="rootComposite1" presStyleCnt="0"/>
      <dgm:spPr/>
    </dgm:pt>
    <dgm:pt modelId="{6A6A92CD-C22E-4855-B3A5-FDBB6237BDA8}" type="pres">
      <dgm:prSet presAssocID="{18DB5BD0-4949-41BD-804C-84211AE4D971}" presName="rootText1" presStyleLbl="node0" presStyleIdx="1" presStyleCnt="2">
        <dgm:presLayoutVars>
          <dgm:chPref val="3"/>
        </dgm:presLayoutVars>
      </dgm:prSet>
      <dgm:spPr/>
    </dgm:pt>
    <dgm:pt modelId="{A51A3F02-2676-4412-B2B1-827B78EFF0BC}" type="pres">
      <dgm:prSet presAssocID="{18DB5BD0-4949-41BD-804C-84211AE4D971}" presName="rootConnector1" presStyleLbl="node1" presStyleIdx="0" presStyleCnt="0"/>
      <dgm:spPr/>
    </dgm:pt>
    <dgm:pt modelId="{7747BFF2-55A5-4FDE-9D6A-A2E6B9551441}" type="pres">
      <dgm:prSet presAssocID="{18DB5BD0-4949-41BD-804C-84211AE4D971}" presName="hierChild2" presStyleCnt="0"/>
      <dgm:spPr/>
    </dgm:pt>
    <dgm:pt modelId="{56AAB370-8E79-4836-8E47-C2550B8D4473}" type="pres">
      <dgm:prSet presAssocID="{18DB5BD0-4949-41BD-804C-84211AE4D971}" presName="hierChild3" presStyleCnt="0"/>
      <dgm:spPr/>
    </dgm:pt>
  </dgm:ptLst>
  <dgm:cxnLst>
    <dgm:cxn modelId="{77FF892A-91BB-400B-B0CB-62EC970D04A4}" srcId="{CCBCD33C-EE2B-43D2-85E8-21DCB7D5A60F}" destId="{4E2D128E-4D23-484E-BAB7-32E5E1F054E0}" srcOrd="0" destOrd="0" parTransId="{BCE08220-985C-44E8-88D8-D10142CC1FB1}" sibTransId="{FD645DDF-2160-4B2D-8195-A2B7B9D415FC}"/>
    <dgm:cxn modelId="{79F99730-237C-4F8F-967C-8881D5C252CA}" type="presOf" srcId="{18DB5BD0-4949-41BD-804C-84211AE4D971}" destId="{6A6A92CD-C22E-4855-B3A5-FDBB6237BDA8}" srcOrd="0" destOrd="0" presId="urn:microsoft.com/office/officeart/2009/3/layout/HorizontalOrganizationChart"/>
    <dgm:cxn modelId="{C5073C5F-BB13-4AD7-A832-B8428D155F33}" type="presOf" srcId="{4E2D128E-4D23-484E-BAB7-32E5E1F054E0}" destId="{2B4AE45D-9183-46ED-8844-10174CF36F48}" srcOrd="1" destOrd="0" presId="urn:microsoft.com/office/officeart/2009/3/layout/HorizontalOrganizationChart"/>
    <dgm:cxn modelId="{DE09BF46-1144-4D05-9A33-C429AD36E3CF}" srcId="{CCBCD33C-EE2B-43D2-85E8-21DCB7D5A60F}" destId="{18DB5BD0-4949-41BD-804C-84211AE4D971}" srcOrd="1" destOrd="0" parTransId="{7A5BA6F9-5645-4996-B7FE-EB10DB874CCF}" sibTransId="{EB3FF84B-E260-41F2-94F4-E0D345ED298F}"/>
    <dgm:cxn modelId="{EF763F58-DFE7-49CB-A488-D4D60074D23C}" type="presOf" srcId="{18DB5BD0-4949-41BD-804C-84211AE4D971}" destId="{A51A3F02-2676-4412-B2B1-827B78EFF0BC}" srcOrd="1" destOrd="0" presId="urn:microsoft.com/office/officeart/2009/3/layout/HorizontalOrganizationChart"/>
    <dgm:cxn modelId="{AE06818D-57FB-47A2-BE87-BFA7A2D78A11}" type="presOf" srcId="{4E2D128E-4D23-484E-BAB7-32E5E1F054E0}" destId="{9FC04637-3068-42C0-B03E-C591D136C8F8}" srcOrd="0" destOrd="0" presId="urn:microsoft.com/office/officeart/2009/3/layout/HorizontalOrganizationChart"/>
    <dgm:cxn modelId="{67F3A5C8-344B-4F1D-847B-744D78D5D727}" type="presOf" srcId="{CCBCD33C-EE2B-43D2-85E8-21DCB7D5A60F}" destId="{3368039B-7123-4615-B9EA-5AA6E5357150}" srcOrd="0" destOrd="0" presId="urn:microsoft.com/office/officeart/2009/3/layout/HorizontalOrganizationChart"/>
    <dgm:cxn modelId="{29EF5FCD-0C61-4167-AC78-FE2144BA24FE}" type="presParOf" srcId="{3368039B-7123-4615-B9EA-5AA6E5357150}" destId="{BCD0451C-66A6-4872-92C6-37FF8790CDBD}" srcOrd="0" destOrd="0" presId="urn:microsoft.com/office/officeart/2009/3/layout/HorizontalOrganizationChart"/>
    <dgm:cxn modelId="{7A401500-A19C-450C-84A2-46C3E51267DD}" type="presParOf" srcId="{BCD0451C-66A6-4872-92C6-37FF8790CDBD}" destId="{FB0E582E-08AC-4230-BC88-1191C84CDA09}" srcOrd="0" destOrd="0" presId="urn:microsoft.com/office/officeart/2009/3/layout/HorizontalOrganizationChart"/>
    <dgm:cxn modelId="{D826F2D1-0F38-41FB-8451-C2253BC79C08}" type="presParOf" srcId="{FB0E582E-08AC-4230-BC88-1191C84CDA09}" destId="{9FC04637-3068-42C0-B03E-C591D136C8F8}" srcOrd="0" destOrd="0" presId="urn:microsoft.com/office/officeart/2009/3/layout/HorizontalOrganizationChart"/>
    <dgm:cxn modelId="{5F35B448-A2AC-4C44-82F8-374BF0B7D7F0}" type="presParOf" srcId="{FB0E582E-08AC-4230-BC88-1191C84CDA09}" destId="{2B4AE45D-9183-46ED-8844-10174CF36F48}" srcOrd="1" destOrd="0" presId="urn:microsoft.com/office/officeart/2009/3/layout/HorizontalOrganizationChart"/>
    <dgm:cxn modelId="{D455B8CE-455B-46A9-A033-EE5105C62144}" type="presParOf" srcId="{BCD0451C-66A6-4872-92C6-37FF8790CDBD}" destId="{59E81838-0E73-4DBA-B837-5B9A84CBA273}" srcOrd="1" destOrd="0" presId="urn:microsoft.com/office/officeart/2009/3/layout/HorizontalOrganizationChart"/>
    <dgm:cxn modelId="{C60A3092-0411-4743-920C-3307980AFDBF}" type="presParOf" srcId="{BCD0451C-66A6-4872-92C6-37FF8790CDBD}" destId="{A49829C5-350A-4280-9D1B-F6BE91BB5473}" srcOrd="2" destOrd="0" presId="urn:microsoft.com/office/officeart/2009/3/layout/HorizontalOrganizationChart"/>
    <dgm:cxn modelId="{01DCCE5B-0DE9-4B93-9DB8-95448270193B}" type="presParOf" srcId="{3368039B-7123-4615-B9EA-5AA6E5357150}" destId="{77C34A04-BE97-4204-A939-837A094438DF}" srcOrd="1" destOrd="0" presId="urn:microsoft.com/office/officeart/2009/3/layout/HorizontalOrganizationChart"/>
    <dgm:cxn modelId="{893E5222-A043-4558-9BED-0C61EDBB22DC}" type="presParOf" srcId="{77C34A04-BE97-4204-A939-837A094438DF}" destId="{D0BA770F-181F-4A3A-8C9B-6A7D6332C07C}" srcOrd="0" destOrd="0" presId="urn:microsoft.com/office/officeart/2009/3/layout/HorizontalOrganizationChart"/>
    <dgm:cxn modelId="{222CAAD3-A7EB-4EFF-B3BE-8F33F58AB555}" type="presParOf" srcId="{D0BA770F-181F-4A3A-8C9B-6A7D6332C07C}" destId="{6A6A92CD-C22E-4855-B3A5-FDBB6237BDA8}" srcOrd="0" destOrd="0" presId="urn:microsoft.com/office/officeart/2009/3/layout/HorizontalOrganizationChart"/>
    <dgm:cxn modelId="{E88E1108-3821-480D-A01E-C852B13A1D2E}" type="presParOf" srcId="{D0BA770F-181F-4A3A-8C9B-6A7D6332C07C}" destId="{A51A3F02-2676-4412-B2B1-827B78EFF0BC}" srcOrd="1" destOrd="0" presId="urn:microsoft.com/office/officeart/2009/3/layout/HorizontalOrganizationChart"/>
    <dgm:cxn modelId="{B365DD14-274E-428D-BE27-9D70616CA1A1}" type="presParOf" srcId="{77C34A04-BE97-4204-A939-837A094438DF}" destId="{7747BFF2-55A5-4FDE-9D6A-A2E6B9551441}" srcOrd="1" destOrd="0" presId="urn:microsoft.com/office/officeart/2009/3/layout/HorizontalOrganizationChart"/>
    <dgm:cxn modelId="{94859B7C-BEB4-4F1F-A7D6-C9899DCB6748}" type="presParOf" srcId="{77C34A04-BE97-4204-A939-837A094438DF}" destId="{56AAB370-8E79-4836-8E47-C2550B8D4473}"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4577B6-1A2F-4062-8DA3-8927F21C0B8F}" type="doc">
      <dgm:prSet loTypeId="urn:microsoft.com/office/officeart/2005/8/layout/list1" loCatId="list" qsTypeId="urn:microsoft.com/office/officeart/2005/8/quickstyle/simple2" qsCatId="simple" csTypeId="urn:microsoft.com/office/officeart/2005/8/colors/accent6_2" csCatId="accent6"/>
      <dgm:spPr/>
      <dgm:t>
        <a:bodyPr/>
        <a:lstStyle/>
        <a:p>
          <a:endParaRPr lang="en-US"/>
        </a:p>
      </dgm:t>
    </dgm:pt>
    <dgm:pt modelId="{E9CA3AC9-A903-4DDB-8642-8F0C0B895807}">
      <dgm:prSet/>
      <dgm:spPr/>
      <dgm:t>
        <a:bodyPr/>
        <a:lstStyle/>
        <a:p>
          <a:r>
            <a:rPr lang="en-US"/>
            <a:t>Four Datacenters</a:t>
          </a:r>
        </a:p>
      </dgm:t>
    </dgm:pt>
    <dgm:pt modelId="{AE946FB9-6795-416B-893F-96E195E41068}" type="parTrans" cxnId="{6C4E03AC-1626-4A59-88A7-AADE876BED4B}">
      <dgm:prSet/>
      <dgm:spPr/>
      <dgm:t>
        <a:bodyPr/>
        <a:lstStyle/>
        <a:p>
          <a:endParaRPr lang="en-US"/>
        </a:p>
      </dgm:t>
    </dgm:pt>
    <dgm:pt modelId="{612FD85D-E331-4108-9177-3027BA1C01C3}" type="sibTrans" cxnId="{6C4E03AC-1626-4A59-88A7-AADE876BED4B}">
      <dgm:prSet/>
      <dgm:spPr/>
      <dgm:t>
        <a:bodyPr/>
        <a:lstStyle/>
        <a:p>
          <a:endParaRPr lang="en-US"/>
        </a:p>
      </dgm:t>
    </dgm:pt>
    <dgm:pt modelId="{020CC758-559A-4AA8-A194-373D8EA41CF9}">
      <dgm:prSet/>
      <dgm:spPr/>
      <dgm:t>
        <a:bodyPr/>
        <a:lstStyle/>
        <a:p>
          <a:r>
            <a:rPr lang="en-US"/>
            <a:t>Hybrid Connectivity</a:t>
          </a:r>
        </a:p>
      </dgm:t>
    </dgm:pt>
    <dgm:pt modelId="{9B762481-FCBA-4DA8-8838-4F1395AC323D}" type="parTrans" cxnId="{ABC32BBC-7A3E-43CF-8C17-42881BA26631}">
      <dgm:prSet/>
      <dgm:spPr/>
      <dgm:t>
        <a:bodyPr/>
        <a:lstStyle/>
        <a:p>
          <a:endParaRPr lang="en-US"/>
        </a:p>
      </dgm:t>
    </dgm:pt>
    <dgm:pt modelId="{5AD9F487-F846-4DE1-BD1F-3FB3AEFD8AA3}" type="sibTrans" cxnId="{ABC32BBC-7A3E-43CF-8C17-42881BA26631}">
      <dgm:prSet/>
      <dgm:spPr/>
      <dgm:t>
        <a:bodyPr/>
        <a:lstStyle/>
        <a:p>
          <a:endParaRPr lang="en-US"/>
        </a:p>
      </dgm:t>
    </dgm:pt>
    <dgm:pt modelId="{E5424438-6374-4339-9ED0-952F0C48C934}">
      <dgm:prSet/>
      <dgm:spPr/>
      <dgm:t>
        <a:bodyPr/>
        <a:lstStyle/>
        <a:p>
          <a:r>
            <a:rPr lang="en-US"/>
            <a:t>Subscription Subnets:</a:t>
          </a:r>
        </a:p>
      </dgm:t>
    </dgm:pt>
    <dgm:pt modelId="{1FE84691-49D4-408C-8C96-CAEBD31146FD}" type="parTrans" cxnId="{F9BF67FB-1EFD-4C14-8A34-036D624E02B1}">
      <dgm:prSet/>
      <dgm:spPr/>
      <dgm:t>
        <a:bodyPr/>
        <a:lstStyle/>
        <a:p>
          <a:endParaRPr lang="en-US"/>
        </a:p>
      </dgm:t>
    </dgm:pt>
    <dgm:pt modelId="{2631F18A-7ACA-401C-84B5-7521BB6E5E32}" type="sibTrans" cxnId="{F9BF67FB-1EFD-4C14-8A34-036D624E02B1}">
      <dgm:prSet/>
      <dgm:spPr/>
      <dgm:t>
        <a:bodyPr/>
        <a:lstStyle/>
        <a:p>
          <a:endParaRPr lang="en-US"/>
        </a:p>
      </dgm:t>
    </dgm:pt>
    <dgm:pt modelId="{D755F711-25D5-428E-82E6-E51388A90AE2}">
      <dgm:prSet/>
      <dgm:spPr/>
      <dgm:t>
        <a:bodyPr/>
        <a:lstStyle/>
        <a:p>
          <a:r>
            <a:rPr lang="en-US"/>
            <a:t>Hybrid Network</a:t>
          </a:r>
        </a:p>
      </dgm:t>
    </dgm:pt>
    <dgm:pt modelId="{0F8C322F-41B9-430D-8AA4-4CBBA046847C}" type="parTrans" cxnId="{6B644DF5-CA0F-4E29-AD1A-39178AB80E79}">
      <dgm:prSet/>
      <dgm:spPr/>
      <dgm:t>
        <a:bodyPr/>
        <a:lstStyle/>
        <a:p>
          <a:endParaRPr lang="en-US"/>
        </a:p>
      </dgm:t>
    </dgm:pt>
    <dgm:pt modelId="{964A5776-1170-474A-BC8F-6B6BA7CDFE02}" type="sibTrans" cxnId="{6B644DF5-CA0F-4E29-AD1A-39178AB80E79}">
      <dgm:prSet/>
      <dgm:spPr/>
      <dgm:t>
        <a:bodyPr/>
        <a:lstStyle/>
        <a:p>
          <a:endParaRPr lang="en-US"/>
        </a:p>
      </dgm:t>
    </dgm:pt>
    <dgm:pt modelId="{491C0187-43EF-4365-B2E5-DD5D4AC476E1}">
      <dgm:prSet/>
      <dgm:spPr/>
      <dgm:t>
        <a:bodyPr/>
        <a:lstStyle/>
        <a:p>
          <a:r>
            <a:rPr lang="en-US"/>
            <a:t>Centralized Network and Identity</a:t>
          </a:r>
        </a:p>
      </dgm:t>
    </dgm:pt>
    <dgm:pt modelId="{033AB55C-CF1A-45B4-B93A-8E2529E54EAF}" type="parTrans" cxnId="{9A1A8DD8-9C45-4FAE-A1C7-2001054AEE28}">
      <dgm:prSet/>
      <dgm:spPr/>
      <dgm:t>
        <a:bodyPr/>
        <a:lstStyle/>
        <a:p>
          <a:endParaRPr lang="en-US"/>
        </a:p>
      </dgm:t>
    </dgm:pt>
    <dgm:pt modelId="{1609E9B2-37A2-4679-ADEC-8FA9CFBE9D5D}" type="sibTrans" cxnId="{9A1A8DD8-9C45-4FAE-A1C7-2001054AEE28}">
      <dgm:prSet/>
      <dgm:spPr/>
      <dgm:t>
        <a:bodyPr/>
        <a:lstStyle/>
        <a:p>
          <a:endParaRPr lang="en-US"/>
        </a:p>
      </dgm:t>
    </dgm:pt>
    <dgm:pt modelId="{20E0F92C-606F-4155-BA9D-1E63C858DB21}">
      <dgm:prSet/>
      <dgm:spPr/>
      <dgm:t>
        <a:bodyPr/>
        <a:lstStyle/>
        <a:p>
          <a:r>
            <a:rPr lang="en-US"/>
            <a:t>VNET Peering and Gateways</a:t>
          </a:r>
        </a:p>
      </dgm:t>
    </dgm:pt>
    <dgm:pt modelId="{1742F212-C637-418B-A42C-A86595FF38F1}" type="parTrans" cxnId="{712B7EF6-38C2-4C0C-9EF2-96481F83394C}">
      <dgm:prSet/>
      <dgm:spPr/>
      <dgm:t>
        <a:bodyPr/>
        <a:lstStyle/>
        <a:p>
          <a:endParaRPr lang="en-US"/>
        </a:p>
      </dgm:t>
    </dgm:pt>
    <dgm:pt modelId="{5AAA288D-8971-4655-95FE-E8EB88F8838F}" type="sibTrans" cxnId="{712B7EF6-38C2-4C0C-9EF2-96481F83394C}">
      <dgm:prSet/>
      <dgm:spPr/>
      <dgm:t>
        <a:bodyPr/>
        <a:lstStyle/>
        <a:p>
          <a:endParaRPr lang="en-US"/>
        </a:p>
      </dgm:t>
    </dgm:pt>
    <dgm:pt modelId="{BEB76790-E8B1-434B-8AEF-667DBEE91CDB}">
      <dgm:prSet/>
      <dgm:spPr/>
      <dgm:t>
        <a:bodyPr/>
        <a:lstStyle/>
        <a:p>
          <a:r>
            <a:rPr lang="en-US"/>
            <a:t>Named Subnets, NSG and USR</a:t>
          </a:r>
        </a:p>
      </dgm:t>
    </dgm:pt>
    <dgm:pt modelId="{76F54D13-846E-4F8B-B80E-37991A8BD59D}" type="parTrans" cxnId="{40415477-8FAC-42BA-B299-02F8DBC44D80}">
      <dgm:prSet/>
      <dgm:spPr/>
      <dgm:t>
        <a:bodyPr/>
        <a:lstStyle/>
        <a:p>
          <a:endParaRPr lang="en-US"/>
        </a:p>
      </dgm:t>
    </dgm:pt>
    <dgm:pt modelId="{4B75527F-09C5-43F1-A4A4-ABC84ACE8CCE}" type="sibTrans" cxnId="{40415477-8FAC-42BA-B299-02F8DBC44D80}">
      <dgm:prSet/>
      <dgm:spPr/>
      <dgm:t>
        <a:bodyPr/>
        <a:lstStyle/>
        <a:p>
          <a:endParaRPr lang="en-US"/>
        </a:p>
      </dgm:t>
    </dgm:pt>
    <dgm:pt modelId="{0FC8D7BD-DF03-42CC-938E-EEBC165F2EF0}">
      <dgm:prSet/>
      <dgm:spPr/>
      <dgm:t>
        <a:bodyPr/>
        <a:lstStyle/>
        <a:p>
          <a:r>
            <a:rPr lang="en-US"/>
            <a:t>Network Virtual Appliance ready.</a:t>
          </a:r>
        </a:p>
      </dgm:t>
    </dgm:pt>
    <dgm:pt modelId="{F98995D8-5483-45EC-905B-E08458534370}" type="parTrans" cxnId="{1B833E39-8AF7-474C-8D49-87BE04E2F5E3}">
      <dgm:prSet/>
      <dgm:spPr/>
      <dgm:t>
        <a:bodyPr/>
        <a:lstStyle/>
        <a:p>
          <a:endParaRPr lang="en-US"/>
        </a:p>
      </dgm:t>
    </dgm:pt>
    <dgm:pt modelId="{29D01FC9-4C64-42B8-904A-F13AB33AFB95}" type="sibTrans" cxnId="{1B833E39-8AF7-474C-8D49-87BE04E2F5E3}">
      <dgm:prSet/>
      <dgm:spPr/>
      <dgm:t>
        <a:bodyPr/>
        <a:lstStyle/>
        <a:p>
          <a:endParaRPr lang="en-US"/>
        </a:p>
      </dgm:t>
    </dgm:pt>
    <dgm:pt modelId="{DE90A060-658F-430F-B729-4188ADFF36CE}">
      <dgm:prSet/>
      <dgm:spPr/>
      <dgm:t>
        <a:bodyPr/>
        <a:lstStyle/>
        <a:p>
          <a:r>
            <a:rPr lang="en-US"/>
            <a:t>JSON Configuration (ARM)</a:t>
          </a:r>
        </a:p>
      </dgm:t>
    </dgm:pt>
    <dgm:pt modelId="{51C153E1-191F-48F2-9AF3-97AC24C7024F}" type="parTrans" cxnId="{AD5428B3-7E3F-4A5F-A157-6C51DF9E535B}">
      <dgm:prSet/>
      <dgm:spPr/>
      <dgm:t>
        <a:bodyPr/>
        <a:lstStyle/>
        <a:p>
          <a:endParaRPr lang="en-US"/>
        </a:p>
      </dgm:t>
    </dgm:pt>
    <dgm:pt modelId="{4ACB886F-90EA-4853-B865-2ED950B71BF6}" type="sibTrans" cxnId="{AD5428B3-7E3F-4A5F-A157-6C51DF9E535B}">
      <dgm:prSet/>
      <dgm:spPr/>
      <dgm:t>
        <a:bodyPr/>
        <a:lstStyle/>
        <a:p>
          <a:endParaRPr lang="en-US"/>
        </a:p>
      </dgm:t>
    </dgm:pt>
    <dgm:pt modelId="{19F404E8-0E17-460B-A757-6790BBBE34AC}">
      <dgm:prSet/>
      <dgm:spPr/>
      <dgm:t>
        <a:bodyPr/>
        <a:lstStyle/>
        <a:p>
          <a:r>
            <a:rPr lang="en-US"/>
            <a:t>Metadata Spreadsheet</a:t>
          </a:r>
        </a:p>
      </dgm:t>
    </dgm:pt>
    <dgm:pt modelId="{C0A71EA4-FA90-4684-B9CC-B40DFD04F6C9}" type="parTrans" cxnId="{5DCEF64B-4236-44EB-AE3E-CF5AEFADB8E4}">
      <dgm:prSet/>
      <dgm:spPr/>
      <dgm:t>
        <a:bodyPr/>
        <a:lstStyle/>
        <a:p>
          <a:endParaRPr lang="en-US"/>
        </a:p>
      </dgm:t>
    </dgm:pt>
    <dgm:pt modelId="{5C193D5D-2D1D-4BDC-A0C4-963043F024A6}" type="sibTrans" cxnId="{5DCEF64B-4236-44EB-AE3E-CF5AEFADB8E4}">
      <dgm:prSet/>
      <dgm:spPr/>
      <dgm:t>
        <a:bodyPr/>
        <a:lstStyle/>
        <a:p>
          <a:endParaRPr lang="en-US"/>
        </a:p>
      </dgm:t>
    </dgm:pt>
    <dgm:pt modelId="{44BEEBF5-46A5-41B3-A5DA-56804CAB9F85}" type="pres">
      <dgm:prSet presAssocID="{654577B6-1A2F-4062-8DA3-8927F21C0B8F}" presName="linear" presStyleCnt="0">
        <dgm:presLayoutVars>
          <dgm:dir/>
          <dgm:animLvl val="lvl"/>
          <dgm:resizeHandles val="exact"/>
        </dgm:presLayoutVars>
      </dgm:prSet>
      <dgm:spPr/>
    </dgm:pt>
    <dgm:pt modelId="{AAE54C88-6AB8-40CC-93EF-2EAD7A4EAF53}" type="pres">
      <dgm:prSet presAssocID="{E9CA3AC9-A903-4DDB-8642-8F0C0B895807}" presName="parentLin" presStyleCnt="0"/>
      <dgm:spPr/>
    </dgm:pt>
    <dgm:pt modelId="{827FEDA4-294E-44AA-9630-0F376B460616}" type="pres">
      <dgm:prSet presAssocID="{E9CA3AC9-A903-4DDB-8642-8F0C0B895807}" presName="parentLeftMargin" presStyleLbl="node1" presStyleIdx="0" presStyleCnt="5"/>
      <dgm:spPr/>
    </dgm:pt>
    <dgm:pt modelId="{037E5F92-CB5B-49D6-86CF-81015E42C666}" type="pres">
      <dgm:prSet presAssocID="{E9CA3AC9-A903-4DDB-8642-8F0C0B895807}" presName="parentText" presStyleLbl="node1" presStyleIdx="0" presStyleCnt="5">
        <dgm:presLayoutVars>
          <dgm:chMax val="0"/>
          <dgm:bulletEnabled val="1"/>
        </dgm:presLayoutVars>
      </dgm:prSet>
      <dgm:spPr/>
    </dgm:pt>
    <dgm:pt modelId="{AA0A004B-7535-44BB-BE4F-2701A06D5EDD}" type="pres">
      <dgm:prSet presAssocID="{E9CA3AC9-A903-4DDB-8642-8F0C0B895807}" presName="negativeSpace" presStyleCnt="0"/>
      <dgm:spPr/>
    </dgm:pt>
    <dgm:pt modelId="{57F3F7FF-A009-4251-BAEA-36A23652E831}" type="pres">
      <dgm:prSet presAssocID="{E9CA3AC9-A903-4DDB-8642-8F0C0B895807}" presName="childText" presStyleLbl="conFgAcc1" presStyleIdx="0" presStyleCnt="5">
        <dgm:presLayoutVars>
          <dgm:bulletEnabled val="1"/>
        </dgm:presLayoutVars>
      </dgm:prSet>
      <dgm:spPr/>
    </dgm:pt>
    <dgm:pt modelId="{74E8D5A0-A7D1-46B5-A5BB-9B67661CFB22}" type="pres">
      <dgm:prSet presAssocID="{612FD85D-E331-4108-9177-3027BA1C01C3}" presName="spaceBetweenRectangles" presStyleCnt="0"/>
      <dgm:spPr/>
    </dgm:pt>
    <dgm:pt modelId="{6A300AF8-030D-474B-A8E7-798A8F2DE22C}" type="pres">
      <dgm:prSet presAssocID="{020CC758-559A-4AA8-A194-373D8EA41CF9}" presName="parentLin" presStyleCnt="0"/>
      <dgm:spPr/>
    </dgm:pt>
    <dgm:pt modelId="{DBCCC788-B828-4612-ACC2-C74BFECA487F}" type="pres">
      <dgm:prSet presAssocID="{020CC758-559A-4AA8-A194-373D8EA41CF9}" presName="parentLeftMargin" presStyleLbl="node1" presStyleIdx="0" presStyleCnt="5"/>
      <dgm:spPr/>
    </dgm:pt>
    <dgm:pt modelId="{80C1AFDF-D644-48F1-913F-DE5AF750890F}" type="pres">
      <dgm:prSet presAssocID="{020CC758-559A-4AA8-A194-373D8EA41CF9}" presName="parentText" presStyleLbl="node1" presStyleIdx="1" presStyleCnt="5">
        <dgm:presLayoutVars>
          <dgm:chMax val="0"/>
          <dgm:bulletEnabled val="1"/>
        </dgm:presLayoutVars>
      </dgm:prSet>
      <dgm:spPr/>
    </dgm:pt>
    <dgm:pt modelId="{B538F0AB-5401-4FB2-832D-452C7275D70D}" type="pres">
      <dgm:prSet presAssocID="{020CC758-559A-4AA8-A194-373D8EA41CF9}" presName="negativeSpace" presStyleCnt="0"/>
      <dgm:spPr/>
    </dgm:pt>
    <dgm:pt modelId="{5C4259B0-0801-4582-82D4-99E105943CFE}" type="pres">
      <dgm:prSet presAssocID="{020CC758-559A-4AA8-A194-373D8EA41CF9}" presName="childText" presStyleLbl="conFgAcc1" presStyleIdx="1" presStyleCnt="5">
        <dgm:presLayoutVars>
          <dgm:bulletEnabled val="1"/>
        </dgm:presLayoutVars>
      </dgm:prSet>
      <dgm:spPr/>
    </dgm:pt>
    <dgm:pt modelId="{6EAE3B4B-494D-4065-996D-EF5FFAB5AE20}" type="pres">
      <dgm:prSet presAssocID="{5AD9F487-F846-4DE1-BD1F-3FB3AEFD8AA3}" presName="spaceBetweenRectangles" presStyleCnt="0"/>
      <dgm:spPr/>
    </dgm:pt>
    <dgm:pt modelId="{0A945891-552C-4C41-A68C-014B6F64D9C8}" type="pres">
      <dgm:prSet presAssocID="{E5424438-6374-4339-9ED0-952F0C48C934}" presName="parentLin" presStyleCnt="0"/>
      <dgm:spPr/>
    </dgm:pt>
    <dgm:pt modelId="{73858F95-AAB9-4370-8C0C-AD0028B82B6C}" type="pres">
      <dgm:prSet presAssocID="{E5424438-6374-4339-9ED0-952F0C48C934}" presName="parentLeftMargin" presStyleLbl="node1" presStyleIdx="1" presStyleCnt="5"/>
      <dgm:spPr/>
    </dgm:pt>
    <dgm:pt modelId="{6EE8D0DF-7EE8-4AA7-ABFF-9C5F9DB1E292}" type="pres">
      <dgm:prSet presAssocID="{E5424438-6374-4339-9ED0-952F0C48C934}" presName="parentText" presStyleLbl="node1" presStyleIdx="2" presStyleCnt="5">
        <dgm:presLayoutVars>
          <dgm:chMax val="0"/>
          <dgm:bulletEnabled val="1"/>
        </dgm:presLayoutVars>
      </dgm:prSet>
      <dgm:spPr/>
    </dgm:pt>
    <dgm:pt modelId="{215ADFD3-64EE-4663-A8BE-7A7A74D9AC4E}" type="pres">
      <dgm:prSet presAssocID="{E5424438-6374-4339-9ED0-952F0C48C934}" presName="negativeSpace" presStyleCnt="0"/>
      <dgm:spPr/>
    </dgm:pt>
    <dgm:pt modelId="{1C73346E-0515-4ADD-B5BE-C215CE14A360}" type="pres">
      <dgm:prSet presAssocID="{E5424438-6374-4339-9ED0-952F0C48C934}" presName="childText" presStyleLbl="conFgAcc1" presStyleIdx="2" presStyleCnt="5">
        <dgm:presLayoutVars>
          <dgm:bulletEnabled val="1"/>
        </dgm:presLayoutVars>
      </dgm:prSet>
      <dgm:spPr/>
    </dgm:pt>
    <dgm:pt modelId="{A074ED09-3BD9-484E-8D14-E5DB0EA93D0F}" type="pres">
      <dgm:prSet presAssocID="{2631F18A-7ACA-401C-84B5-7521BB6E5E32}" presName="spaceBetweenRectangles" presStyleCnt="0"/>
      <dgm:spPr/>
    </dgm:pt>
    <dgm:pt modelId="{5FB8553F-449E-4CFF-8978-A1677EB7DAC3}" type="pres">
      <dgm:prSet presAssocID="{DE90A060-658F-430F-B729-4188ADFF36CE}" presName="parentLin" presStyleCnt="0"/>
      <dgm:spPr/>
    </dgm:pt>
    <dgm:pt modelId="{9CE4996E-9C17-436B-B48D-736FCF95CF1C}" type="pres">
      <dgm:prSet presAssocID="{DE90A060-658F-430F-B729-4188ADFF36CE}" presName="parentLeftMargin" presStyleLbl="node1" presStyleIdx="2" presStyleCnt="5"/>
      <dgm:spPr/>
    </dgm:pt>
    <dgm:pt modelId="{06837A55-CF65-40D3-98C4-54C8BC009DB8}" type="pres">
      <dgm:prSet presAssocID="{DE90A060-658F-430F-B729-4188ADFF36CE}" presName="parentText" presStyleLbl="node1" presStyleIdx="3" presStyleCnt="5">
        <dgm:presLayoutVars>
          <dgm:chMax val="0"/>
          <dgm:bulletEnabled val="1"/>
        </dgm:presLayoutVars>
      </dgm:prSet>
      <dgm:spPr/>
    </dgm:pt>
    <dgm:pt modelId="{3090796B-994A-4E18-9E09-938AA53A0788}" type="pres">
      <dgm:prSet presAssocID="{DE90A060-658F-430F-B729-4188ADFF36CE}" presName="negativeSpace" presStyleCnt="0"/>
      <dgm:spPr/>
    </dgm:pt>
    <dgm:pt modelId="{CFFDC0FA-DB10-439F-9081-249CF86FD1F6}" type="pres">
      <dgm:prSet presAssocID="{DE90A060-658F-430F-B729-4188ADFF36CE}" presName="childText" presStyleLbl="conFgAcc1" presStyleIdx="3" presStyleCnt="5">
        <dgm:presLayoutVars>
          <dgm:bulletEnabled val="1"/>
        </dgm:presLayoutVars>
      </dgm:prSet>
      <dgm:spPr/>
    </dgm:pt>
    <dgm:pt modelId="{D64094A5-6ED7-4CA6-9A1D-C5F61D117FD5}" type="pres">
      <dgm:prSet presAssocID="{4ACB886F-90EA-4853-B865-2ED950B71BF6}" presName="spaceBetweenRectangles" presStyleCnt="0"/>
      <dgm:spPr/>
    </dgm:pt>
    <dgm:pt modelId="{4C74EB3C-F6D7-481F-9EE4-14E6823BA95C}" type="pres">
      <dgm:prSet presAssocID="{19F404E8-0E17-460B-A757-6790BBBE34AC}" presName="parentLin" presStyleCnt="0"/>
      <dgm:spPr/>
    </dgm:pt>
    <dgm:pt modelId="{F4D03AC2-6E53-4EEF-B684-B34002B25F4C}" type="pres">
      <dgm:prSet presAssocID="{19F404E8-0E17-460B-A757-6790BBBE34AC}" presName="parentLeftMargin" presStyleLbl="node1" presStyleIdx="3" presStyleCnt="5"/>
      <dgm:spPr/>
    </dgm:pt>
    <dgm:pt modelId="{66043B60-0754-473A-A5C4-2430AFC60CF6}" type="pres">
      <dgm:prSet presAssocID="{19F404E8-0E17-460B-A757-6790BBBE34AC}" presName="parentText" presStyleLbl="node1" presStyleIdx="4" presStyleCnt="5">
        <dgm:presLayoutVars>
          <dgm:chMax val="0"/>
          <dgm:bulletEnabled val="1"/>
        </dgm:presLayoutVars>
      </dgm:prSet>
      <dgm:spPr/>
    </dgm:pt>
    <dgm:pt modelId="{4559EB41-C85A-4A9D-896A-56B7A44331AD}" type="pres">
      <dgm:prSet presAssocID="{19F404E8-0E17-460B-A757-6790BBBE34AC}" presName="negativeSpace" presStyleCnt="0"/>
      <dgm:spPr/>
    </dgm:pt>
    <dgm:pt modelId="{E57A5630-9392-4141-8E2B-D3F9E53E1351}" type="pres">
      <dgm:prSet presAssocID="{19F404E8-0E17-460B-A757-6790BBBE34AC}" presName="childText" presStyleLbl="conFgAcc1" presStyleIdx="4" presStyleCnt="5">
        <dgm:presLayoutVars>
          <dgm:bulletEnabled val="1"/>
        </dgm:presLayoutVars>
      </dgm:prSet>
      <dgm:spPr/>
    </dgm:pt>
  </dgm:ptLst>
  <dgm:cxnLst>
    <dgm:cxn modelId="{AD8FF207-A3FA-4737-BBAE-62BCC583053A}" type="presOf" srcId="{0FC8D7BD-DF03-42CC-938E-EEBC165F2EF0}" destId="{1C73346E-0515-4ADD-B5BE-C215CE14A360}" srcOrd="0" destOrd="4" presId="urn:microsoft.com/office/officeart/2005/8/layout/list1"/>
    <dgm:cxn modelId="{8032DE0C-1B81-4147-90D7-BDF56E40A89D}" type="presOf" srcId="{E5424438-6374-4339-9ED0-952F0C48C934}" destId="{6EE8D0DF-7EE8-4AA7-ABFF-9C5F9DB1E292}" srcOrd="1" destOrd="0" presId="urn:microsoft.com/office/officeart/2005/8/layout/list1"/>
    <dgm:cxn modelId="{4F898925-B127-4B88-BDBD-271AA39F688B}" type="presOf" srcId="{19F404E8-0E17-460B-A757-6790BBBE34AC}" destId="{66043B60-0754-473A-A5C4-2430AFC60CF6}" srcOrd="1" destOrd="0" presId="urn:microsoft.com/office/officeart/2005/8/layout/list1"/>
    <dgm:cxn modelId="{167B1A27-9FA0-4D0A-B218-176896F0D524}" type="presOf" srcId="{BEB76790-E8B1-434B-8AEF-667DBEE91CDB}" destId="{1C73346E-0515-4ADD-B5BE-C215CE14A360}" srcOrd="0" destOrd="3" presId="urn:microsoft.com/office/officeart/2005/8/layout/list1"/>
    <dgm:cxn modelId="{0CE6D42F-1F8E-4ADC-9654-3D73481C5B1E}" type="presOf" srcId="{E9CA3AC9-A903-4DDB-8642-8F0C0B895807}" destId="{037E5F92-CB5B-49D6-86CF-81015E42C666}" srcOrd="1" destOrd="0" presId="urn:microsoft.com/office/officeart/2005/8/layout/list1"/>
    <dgm:cxn modelId="{1B833E39-8AF7-474C-8D49-87BE04E2F5E3}" srcId="{E5424438-6374-4339-9ED0-952F0C48C934}" destId="{0FC8D7BD-DF03-42CC-938E-EEBC165F2EF0}" srcOrd="4" destOrd="0" parTransId="{F98995D8-5483-45EC-905B-E08458534370}" sibTransId="{29D01FC9-4C64-42B8-904A-F13AB33AFB95}"/>
    <dgm:cxn modelId="{A302A65F-3ED8-49A8-8360-846C79932594}" type="presOf" srcId="{020CC758-559A-4AA8-A194-373D8EA41CF9}" destId="{DBCCC788-B828-4612-ACC2-C74BFECA487F}" srcOrd="0" destOrd="0" presId="urn:microsoft.com/office/officeart/2005/8/layout/list1"/>
    <dgm:cxn modelId="{34BD1867-DE05-48F7-84D7-AE6A4071FB2E}" type="presOf" srcId="{E9CA3AC9-A903-4DDB-8642-8F0C0B895807}" destId="{827FEDA4-294E-44AA-9630-0F376B460616}" srcOrd="0" destOrd="0" presId="urn:microsoft.com/office/officeart/2005/8/layout/list1"/>
    <dgm:cxn modelId="{5DCEF64B-4236-44EB-AE3E-CF5AEFADB8E4}" srcId="{654577B6-1A2F-4062-8DA3-8927F21C0B8F}" destId="{19F404E8-0E17-460B-A757-6790BBBE34AC}" srcOrd="4" destOrd="0" parTransId="{C0A71EA4-FA90-4684-B9CC-B40DFD04F6C9}" sibTransId="{5C193D5D-2D1D-4BDC-A0C4-963043F024A6}"/>
    <dgm:cxn modelId="{40415477-8FAC-42BA-B299-02F8DBC44D80}" srcId="{E5424438-6374-4339-9ED0-952F0C48C934}" destId="{BEB76790-E8B1-434B-8AEF-667DBEE91CDB}" srcOrd="3" destOrd="0" parTransId="{76F54D13-846E-4F8B-B80E-37991A8BD59D}" sibTransId="{4B75527F-09C5-43F1-A4A4-ABC84ACE8CCE}"/>
    <dgm:cxn modelId="{D790357C-240A-48FA-8D11-58BCBC32BE4D}" type="presOf" srcId="{DE90A060-658F-430F-B729-4188ADFF36CE}" destId="{06837A55-CF65-40D3-98C4-54C8BC009DB8}" srcOrd="1" destOrd="0" presId="urn:microsoft.com/office/officeart/2005/8/layout/list1"/>
    <dgm:cxn modelId="{C0FBE587-4E6D-491D-9734-245EDCAC3844}" type="presOf" srcId="{19F404E8-0E17-460B-A757-6790BBBE34AC}" destId="{F4D03AC2-6E53-4EEF-B684-B34002B25F4C}" srcOrd="0" destOrd="0" presId="urn:microsoft.com/office/officeart/2005/8/layout/list1"/>
    <dgm:cxn modelId="{3C1AEFA6-9F1F-4123-A8A2-952AEBAA9ED6}" type="presOf" srcId="{020CC758-559A-4AA8-A194-373D8EA41CF9}" destId="{80C1AFDF-D644-48F1-913F-DE5AF750890F}" srcOrd="1" destOrd="0" presId="urn:microsoft.com/office/officeart/2005/8/layout/list1"/>
    <dgm:cxn modelId="{6C4E03AC-1626-4A59-88A7-AADE876BED4B}" srcId="{654577B6-1A2F-4062-8DA3-8927F21C0B8F}" destId="{E9CA3AC9-A903-4DDB-8642-8F0C0B895807}" srcOrd="0" destOrd="0" parTransId="{AE946FB9-6795-416B-893F-96E195E41068}" sibTransId="{612FD85D-E331-4108-9177-3027BA1C01C3}"/>
    <dgm:cxn modelId="{9B0D47B2-E903-4E88-B227-F4D750CC31F8}" type="presOf" srcId="{D755F711-25D5-428E-82E6-E51388A90AE2}" destId="{1C73346E-0515-4ADD-B5BE-C215CE14A360}" srcOrd="0" destOrd="0" presId="urn:microsoft.com/office/officeart/2005/8/layout/list1"/>
    <dgm:cxn modelId="{AD5428B3-7E3F-4A5F-A157-6C51DF9E535B}" srcId="{654577B6-1A2F-4062-8DA3-8927F21C0B8F}" destId="{DE90A060-658F-430F-B729-4188ADFF36CE}" srcOrd="3" destOrd="0" parTransId="{51C153E1-191F-48F2-9AF3-97AC24C7024F}" sibTransId="{4ACB886F-90EA-4853-B865-2ED950B71BF6}"/>
    <dgm:cxn modelId="{AF2AD7B6-2430-41F9-B8CD-36E6685C9A4A}" type="presOf" srcId="{DE90A060-658F-430F-B729-4188ADFF36CE}" destId="{9CE4996E-9C17-436B-B48D-736FCF95CF1C}" srcOrd="0" destOrd="0" presId="urn:microsoft.com/office/officeart/2005/8/layout/list1"/>
    <dgm:cxn modelId="{ABC32BBC-7A3E-43CF-8C17-42881BA26631}" srcId="{654577B6-1A2F-4062-8DA3-8927F21C0B8F}" destId="{020CC758-559A-4AA8-A194-373D8EA41CF9}" srcOrd="1" destOrd="0" parTransId="{9B762481-FCBA-4DA8-8838-4F1395AC323D}" sibTransId="{5AD9F487-F846-4DE1-BD1F-3FB3AEFD8AA3}"/>
    <dgm:cxn modelId="{66C50CCA-84B8-4701-BDB3-47D4CD70FE01}" type="presOf" srcId="{654577B6-1A2F-4062-8DA3-8927F21C0B8F}" destId="{44BEEBF5-46A5-41B3-A5DA-56804CAB9F85}" srcOrd="0" destOrd="0" presId="urn:microsoft.com/office/officeart/2005/8/layout/list1"/>
    <dgm:cxn modelId="{D58B11CD-3288-404D-95F1-BF41D92B014A}" type="presOf" srcId="{491C0187-43EF-4365-B2E5-DD5D4AC476E1}" destId="{1C73346E-0515-4ADD-B5BE-C215CE14A360}" srcOrd="0" destOrd="1" presId="urn:microsoft.com/office/officeart/2005/8/layout/list1"/>
    <dgm:cxn modelId="{E88B2BD3-7907-4186-B609-248F530411AD}" type="presOf" srcId="{20E0F92C-606F-4155-BA9D-1E63C858DB21}" destId="{1C73346E-0515-4ADD-B5BE-C215CE14A360}" srcOrd="0" destOrd="2" presId="urn:microsoft.com/office/officeart/2005/8/layout/list1"/>
    <dgm:cxn modelId="{9A1A8DD8-9C45-4FAE-A1C7-2001054AEE28}" srcId="{E5424438-6374-4339-9ED0-952F0C48C934}" destId="{491C0187-43EF-4365-B2E5-DD5D4AC476E1}" srcOrd="1" destOrd="0" parTransId="{033AB55C-CF1A-45B4-B93A-8E2529E54EAF}" sibTransId="{1609E9B2-37A2-4679-ADEC-8FA9CFBE9D5D}"/>
    <dgm:cxn modelId="{BCABE5E3-CCD3-49E5-B323-08F000E4A6B4}" type="presOf" srcId="{E5424438-6374-4339-9ED0-952F0C48C934}" destId="{73858F95-AAB9-4370-8C0C-AD0028B82B6C}" srcOrd="0" destOrd="0" presId="urn:microsoft.com/office/officeart/2005/8/layout/list1"/>
    <dgm:cxn modelId="{6B644DF5-CA0F-4E29-AD1A-39178AB80E79}" srcId="{E5424438-6374-4339-9ED0-952F0C48C934}" destId="{D755F711-25D5-428E-82E6-E51388A90AE2}" srcOrd="0" destOrd="0" parTransId="{0F8C322F-41B9-430D-8AA4-4CBBA046847C}" sibTransId="{964A5776-1170-474A-BC8F-6B6BA7CDFE02}"/>
    <dgm:cxn modelId="{712B7EF6-38C2-4C0C-9EF2-96481F83394C}" srcId="{E5424438-6374-4339-9ED0-952F0C48C934}" destId="{20E0F92C-606F-4155-BA9D-1E63C858DB21}" srcOrd="2" destOrd="0" parTransId="{1742F212-C637-418B-A42C-A86595FF38F1}" sibTransId="{5AAA288D-8971-4655-95FE-E8EB88F8838F}"/>
    <dgm:cxn modelId="{F9BF67FB-1EFD-4C14-8A34-036D624E02B1}" srcId="{654577B6-1A2F-4062-8DA3-8927F21C0B8F}" destId="{E5424438-6374-4339-9ED0-952F0C48C934}" srcOrd="2" destOrd="0" parTransId="{1FE84691-49D4-408C-8C96-CAEBD31146FD}" sibTransId="{2631F18A-7ACA-401C-84B5-7521BB6E5E32}"/>
    <dgm:cxn modelId="{0B391B22-C370-4420-A4E6-F94F0E095CF6}" type="presParOf" srcId="{44BEEBF5-46A5-41B3-A5DA-56804CAB9F85}" destId="{AAE54C88-6AB8-40CC-93EF-2EAD7A4EAF53}" srcOrd="0" destOrd="0" presId="urn:microsoft.com/office/officeart/2005/8/layout/list1"/>
    <dgm:cxn modelId="{ED1AAFA0-477A-4ED6-9419-F9E53B1169CF}" type="presParOf" srcId="{AAE54C88-6AB8-40CC-93EF-2EAD7A4EAF53}" destId="{827FEDA4-294E-44AA-9630-0F376B460616}" srcOrd="0" destOrd="0" presId="urn:microsoft.com/office/officeart/2005/8/layout/list1"/>
    <dgm:cxn modelId="{F85F3303-8160-4320-84B7-B65811D7E1A9}" type="presParOf" srcId="{AAE54C88-6AB8-40CC-93EF-2EAD7A4EAF53}" destId="{037E5F92-CB5B-49D6-86CF-81015E42C666}" srcOrd="1" destOrd="0" presId="urn:microsoft.com/office/officeart/2005/8/layout/list1"/>
    <dgm:cxn modelId="{2CAB04E2-C070-4F32-BD17-03F9242866B5}" type="presParOf" srcId="{44BEEBF5-46A5-41B3-A5DA-56804CAB9F85}" destId="{AA0A004B-7535-44BB-BE4F-2701A06D5EDD}" srcOrd="1" destOrd="0" presId="urn:microsoft.com/office/officeart/2005/8/layout/list1"/>
    <dgm:cxn modelId="{D9A285CA-EA48-49EF-86E7-7173FD529E25}" type="presParOf" srcId="{44BEEBF5-46A5-41B3-A5DA-56804CAB9F85}" destId="{57F3F7FF-A009-4251-BAEA-36A23652E831}" srcOrd="2" destOrd="0" presId="urn:microsoft.com/office/officeart/2005/8/layout/list1"/>
    <dgm:cxn modelId="{2C6446BE-3272-4C4F-9EFF-27B7F5C4424D}" type="presParOf" srcId="{44BEEBF5-46A5-41B3-A5DA-56804CAB9F85}" destId="{74E8D5A0-A7D1-46B5-A5BB-9B67661CFB22}" srcOrd="3" destOrd="0" presId="urn:microsoft.com/office/officeart/2005/8/layout/list1"/>
    <dgm:cxn modelId="{F9B1D206-1339-4BD1-805C-F8AB19E94AFB}" type="presParOf" srcId="{44BEEBF5-46A5-41B3-A5DA-56804CAB9F85}" destId="{6A300AF8-030D-474B-A8E7-798A8F2DE22C}" srcOrd="4" destOrd="0" presId="urn:microsoft.com/office/officeart/2005/8/layout/list1"/>
    <dgm:cxn modelId="{51A4BE97-4126-4DF4-96F0-010F76C3623F}" type="presParOf" srcId="{6A300AF8-030D-474B-A8E7-798A8F2DE22C}" destId="{DBCCC788-B828-4612-ACC2-C74BFECA487F}" srcOrd="0" destOrd="0" presId="urn:microsoft.com/office/officeart/2005/8/layout/list1"/>
    <dgm:cxn modelId="{E9C5E0E5-1220-4D90-9C8C-1F20048C042D}" type="presParOf" srcId="{6A300AF8-030D-474B-A8E7-798A8F2DE22C}" destId="{80C1AFDF-D644-48F1-913F-DE5AF750890F}" srcOrd="1" destOrd="0" presId="urn:microsoft.com/office/officeart/2005/8/layout/list1"/>
    <dgm:cxn modelId="{5162CC6C-2F92-466E-B975-4C1647088A1A}" type="presParOf" srcId="{44BEEBF5-46A5-41B3-A5DA-56804CAB9F85}" destId="{B538F0AB-5401-4FB2-832D-452C7275D70D}" srcOrd="5" destOrd="0" presId="urn:microsoft.com/office/officeart/2005/8/layout/list1"/>
    <dgm:cxn modelId="{33B477FC-E33B-441F-87B5-F134C0201BC9}" type="presParOf" srcId="{44BEEBF5-46A5-41B3-A5DA-56804CAB9F85}" destId="{5C4259B0-0801-4582-82D4-99E105943CFE}" srcOrd="6" destOrd="0" presId="urn:microsoft.com/office/officeart/2005/8/layout/list1"/>
    <dgm:cxn modelId="{43418FDA-95F1-44BF-981C-482249A34FAF}" type="presParOf" srcId="{44BEEBF5-46A5-41B3-A5DA-56804CAB9F85}" destId="{6EAE3B4B-494D-4065-996D-EF5FFAB5AE20}" srcOrd="7" destOrd="0" presId="urn:microsoft.com/office/officeart/2005/8/layout/list1"/>
    <dgm:cxn modelId="{826FBDD1-8A4A-44B7-BBE9-5F2E79C825C8}" type="presParOf" srcId="{44BEEBF5-46A5-41B3-A5DA-56804CAB9F85}" destId="{0A945891-552C-4C41-A68C-014B6F64D9C8}" srcOrd="8" destOrd="0" presId="urn:microsoft.com/office/officeart/2005/8/layout/list1"/>
    <dgm:cxn modelId="{FCFDCC4D-DEBD-4046-B269-E0F2D8184098}" type="presParOf" srcId="{0A945891-552C-4C41-A68C-014B6F64D9C8}" destId="{73858F95-AAB9-4370-8C0C-AD0028B82B6C}" srcOrd="0" destOrd="0" presId="urn:microsoft.com/office/officeart/2005/8/layout/list1"/>
    <dgm:cxn modelId="{216B98CF-CCE0-4E19-A185-8C726337CDF3}" type="presParOf" srcId="{0A945891-552C-4C41-A68C-014B6F64D9C8}" destId="{6EE8D0DF-7EE8-4AA7-ABFF-9C5F9DB1E292}" srcOrd="1" destOrd="0" presId="urn:microsoft.com/office/officeart/2005/8/layout/list1"/>
    <dgm:cxn modelId="{4AA66AD6-0DA3-4DCD-BF05-0953A52C8D57}" type="presParOf" srcId="{44BEEBF5-46A5-41B3-A5DA-56804CAB9F85}" destId="{215ADFD3-64EE-4663-A8BE-7A7A74D9AC4E}" srcOrd="9" destOrd="0" presId="urn:microsoft.com/office/officeart/2005/8/layout/list1"/>
    <dgm:cxn modelId="{D9481DF1-60F3-4130-ADC2-9ED98AD7362F}" type="presParOf" srcId="{44BEEBF5-46A5-41B3-A5DA-56804CAB9F85}" destId="{1C73346E-0515-4ADD-B5BE-C215CE14A360}" srcOrd="10" destOrd="0" presId="urn:microsoft.com/office/officeart/2005/8/layout/list1"/>
    <dgm:cxn modelId="{1462B984-69F2-4230-B691-FCAA92268B22}" type="presParOf" srcId="{44BEEBF5-46A5-41B3-A5DA-56804CAB9F85}" destId="{A074ED09-3BD9-484E-8D14-E5DB0EA93D0F}" srcOrd="11" destOrd="0" presId="urn:microsoft.com/office/officeart/2005/8/layout/list1"/>
    <dgm:cxn modelId="{E2CF7364-C116-495A-880F-235195E8513C}" type="presParOf" srcId="{44BEEBF5-46A5-41B3-A5DA-56804CAB9F85}" destId="{5FB8553F-449E-4CFF-8978-A1677EB7DAC3}" srcOrd="12" destOrd="0" presId="urn:microsoft.com/office/officeart/2005/8/layout/list1"/>
    <dgm:cxn modelId="{6D4827BB-6A76-45A9-AB1C-58D861C31182}" type="presParOf" srcId="{5FB8553F-449E-4CFF-8978-A1677EB7DAC3}" destId="{9CE4996E-9C17-436B-B48D-736FCF95CF1C}" srcOrd="0" destOrd="0" presId="urn:microsoft.com/office/officeart/2005/8/layout/list1"/>
    <dgm:cxn modelId="{6305DF2F-DC8E-4108-BAF0-A2A2A7A86088}" type="presParOf" srcId="{5FB8553F-449E-4CFF-8978-A1677EB7DAC3}" destId="{06837A55-CF65-40D3-98C4-54C8BC009DB8}" srcOrd="1" destOrd="0" presId="urn:microsoft.com/office/officeart/2005/8/layout/list1"/>
    <dgm:cxn modelId="{FA45E120-5DCA-41D8-AB49-50CFD1A742C7}" type="presParOf" srcId="{44BEEBF5-46A5-41B3-A5DA-56804CAB9F85}" destId="{3090796B-994A-4E18-9E09-938AA53A0788}" srcOrd="13" destOrd="0" presId="urn:microsoft.com/office/officeart/2005/8/layout/list1"/>
    <dgm:cxn modelId="{D144089E-D4B1-46AA-873D-9374DD8ECDC3}" type="presParOf" srcId="{44BEEBF5-46A5-41B3-A5DA-56804CAB9F85}" destId="{CFFDC0FA-DB10-439F-9081-249CF86FD1F6}" srcOrd="14" destOrd="0" presId="urn:microsoft.com/office/officeart/2005/8/layout/list1"/>
    <dgm:cxn modelId="{CC4A0CC8-D760-4073-867D-76D8944150B8}" type="presParOf" srcId="{44BEEBF5-46A5-41B3-A5DA-56804CAB9F85}" destId="{D64094A5-6ED7-4CA6-9A1D-C5F61D117FD5}" srcOrd="15" destOrd="0" presId="urn:microsoft.com/office/officeart/2005/8/layout/list1"/>
    <dgm:cxn modelId="{2A4D9971-6F07-4815-B210-456940361CE8}" type="presParOf" srcId="{44BEEBF5-46A5-41B3-A5DA-56804CAB9F85}" destId="{4C74EB3C-F6D7-481F-9EE4-14E6823BA95C}" srcOrd="16" destOrd="0" presId="urn:microsoft.com/office/officeart/2005/8/layout/list1"/>
    <dgm:cxn modelId="{6C9E60BB-F20F-4573-A2A5-13D4F8CED4F1}" type="presParOf" srcId="{4C74EB3C-F6D7-481F-9EE4-14E6823BA95C}" destId="{F4D03AC2-6E53-4EEF-B684-B34002B25F4C}" srcOrd="0" destOrd="0" presId="urn:microsoft.com/office/officeart/2005/8/layout/list1"/>
    <dgm:cxn modelId="{B43E2FF4-7A5D-4BAD-B627-FDBBBC045643}" type="presParOf" srcId="{4C74EB3C-F6D7-481F-9EE4-14E6823BA95C}" destId="{66043B60-0754-473A-A5C4-2430AFC60CF6}" srcOrd="1" destOrd="0" presId="urn:microsoft.com/office/officeart/2005/8/layout/list1"/>
    <dgm:cxn modelId="{4F6D1863-7417-4D0A-A3F6-A8AD16B35948}" type="presParOf" srcId="{44BEEBF5-46A5-41B3-A5DA-56804CAB9F85}" destId="{4559EB41-C85A-4A9D-896A-56B7A44331AD}" srcOrd="17" destOrd="0" presId="urn:microsoft.com/office/officeart/2005/8/layout/list1"/>
    <dgm:cxn modelId="{EA99D6C2-8962-418F-B0CB-304CE358ECEF}" type="presParOf" srcId="{44BEEBF5-46A5-41B3-A5DA-56804CAB9F85}" destId="{E57A5630-9392-4141-8E2B-D3F9E53E1351}"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D81094-99ED-47CC-9F75-73A22D670D16}"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C2C12CF7-D83F-4113-8B34-EFD3FC77056D}">
      <dgm:prSet/>
      <dgm:spPr/>
      <dgm:t>
        <a:bodyPr/>
        <a:lstStyle/>
        <a:p>
          <a:r>
            <a:rPr lang="en-US" baseline="0"/>
            <a:t>Visual Studio and PowerShell ISE</a:t>
          </a:r>
          <a:endParaRPr lang="en-US"/>
        </a:p>
      </dgm:t>
    </dgm:pt>
    <dgm:pt modelId="{AADA3923-B1B2-4A06-A1E7-BF04BE66DA09}" type="parTrans" cxnId="{33D1F4E3-41D4-43FA-A8ED-FA4A9B495F34}">
      <dgm:prSet/>
      <dgm:spPr/>
      <dgm:t>
        <a:bodyPr/>
        <a:lstStyle/>
        <a:p>
          <a:endParaRPr lang="en-US"/>
        </a:p>
      </dgm:t>
    </dgm:pt>
    <dgm:pt modelId="{E5EA1EEF-FAB2-411A-95B3-9623707ECC0F}" type="sibTrans" cxnId="{33D1F4E3-41D4-43FA-A8ED-FA4A9B495F34}">
      <dgm:prSet/>
      <dgm:spPr/>
      <dgm:t>
        <a:bodyPr/>
        <a:lstStyle/>
        <a:p>
          <a:endParaRPr lang="en-US"/>
        </a:p>
      </dgm:t>
    </dgm:pt>
    <dgm:pt modelId="{10430D12-80B6-48F1-9AFB-B98F9D8DD2CB}">
      <dgm:prSet/>
      <dgm:spPr/>
      <dgm:t>
        <a:bodyPr/>
        <a:lstStyle/>
        <a:p>
          <a:r>
            <a:rPr lang="en-US" baseline="0"/>
            <a:t>Security Keys, Published Settings File</a:t>
          </a:r>
          <a:endParaRPr lang="en-US"/>
        </a:p>
      </dgm:t>
    </dgm:pt>
    <dgm:pt modelId="{D8C2398F-89B8-4639-9580-868BD18A31FF}" type="parTrans" cxnId="{8D2288BE-688E-4710-B7EC-065EDC427BC8}">
      <dgm:prSet/>
      <dgm:spPr/>
      <dgm:t>
        <a:bodyPr/>
        <a:lstStyle/>
        <a:p>
          <a:endParaRPr lang="en-US"/>
        </a:p>
      </dgm:t>
    </dgm:pt>
    <dgm:pt modelId="{52D4E5EE-FC7F-4A50-9AE8-2BBD60C3BA98}" type="sibTrans" cxnId="{8D2288BE-688E-4710-B7EC-065EDC427BC8}">
      <dgm:prSet/>
      <dgm:spPr/>
      <dgm:t>
        <a:bodyPr/>
        <a:lstStyle/>
        <a:p>
          <a:endParaRPr lang="en-US"/>
        </a:p>
      </dgm:t>
    </dgm:pt>
    <dgm:pt modelId="{223BFD55-B6B5-48BE-BCE5-ABEE279198C3}">
      <dgm:prSet/>
      <dgm:spPr/>
      <dgm:t>
        <a:bodyPr/>
        <a:lstStyle/>
        <a:p>
          <a:r>
            <a:rPr lang="en-US" baseline="0"/>
            <a:t>Portal Role Management</a:t>
          </a:r>
          <a:endParaRPr lang="en-US"/>
        </a:p>
      </dgm:t>
    </dgm:pt>
    <dgm:pt modelId="{2B0CC728-E3F4-4409-BB31-011F794FC1E6}" type="parTrans" cxnId="{60520B8E-2F06-415F-8120-78D7DA9A86CB}">
      <dgm:prSet/>
      <dgm:spPr/>
      <dgm:t>
        <a:bodyPr/>
        <a:lstStyle/>
        <a:p>
          <a:endParaRPr lang="en-US"/>
        </a:p>
      </dgm:t>
    </dgm:pt>
    <dgm:pt modelId="{E00EDA0D-430F-4EA8-8DDA-09A26DCAA143}" type="sibTrans" cxnId="{60520B8E-2F06-415F-8120-78D7DA9A86CB}">
      <dgm:prSet/>
      <dgm:spPr/>
      <dgm:t>
        <a:bodyPr/>
        <a:lstStyle/>
        <a:p>
          <a:endParaRPr lang="en-US"/>
        </a:p>
      </dgm:t>
    </dgm:pt>
    <dgm:pt modelId="{02902C7E-938A-445A-A519-E8F6771A9010}">
      <dgm:prSet/>
      <dgm:spPr/>
      <dgm:t>
        <a:bodyPr/>
        <a:lstStyle/>
        <a:p>
          <a:r>
            <a:rPr lang="en-US" baseline="0"/>
            <a:t>Azure Resource Management (ARM)</a:t>
          </a:r>
          <a:endParaRPr lang="en-US"/>
        </a:p>
      </dgm:t>
    </dgm:pt>
    <dgm:pt modelId="{90CCF649-DD6F-4F7C-92E0-10861E264D0A}" type="parTrans" cxnId="{A251B65F-633F-4A9F-80EC-B3E7A7C4292A}">
      <dgm:prSet/>
      <dgm:spPr/>
      <dgm:t>
        <a:bodyPr/>
        <a:lstStyle/>
        <a:p>
          <a:endParaRPr lang="en-US"/>
        </a:p>
      </dgm:t>
    </dgm:pt>
    <dgm:pt modelId="{83FD0B25-CC65-43CA-B97D-A05159CAD095}" type="sibTrans" cxnId="{A251B65F-633F-4A9F-80EC-B3E7A7C4292A}">
      <dgm:prSet/>
      <dgm:spPr/>
      <dgm:t>
        <a:bodyPr/>
        <a:lstStyle/>
        <a:p>
          <a:endParaRPr lang="en-US"/>
        </a:p>
      </dgm:t>
    </dgm:pt>
    <dgm:pt modelId="{AEE1E48D-5479-4BA2-8582-19BAE5FB0862}" type="pres">
      <dgm:prSet presAssocID="{13D81094-99ED-47CC-9F75-73A22D670D16}" presName="linear" presStyleCnt="0">
        <dgm:presLayoutVars>
          <dgm:animLvl val="lvl"/>
          <dgm:resizeHandles val="exact"/>
        </dgm:presLayoutVars>
      </dgm:prSet>
      <dgm:spPr/>
    </dgm:pt>
    <dgm:pt modelId="{64020378-C88B-47C0-B3E6-A89FB239E456}" type="pres">
      <dgm:prSet presAssocID="{C2C12CF7-D83F-4113-8B34-EFD3FC77056D}" presName="parentText" presStyleLbl="node1" presStyleIdx="0" presStyleCnt="4">
        <dgm:presLayoutVars>
          <dgm:chMax val="0"/>
          <dgm:bulletEnabled val="1"/>
        </dgm:presLayoutVars>
      </dgm:prSet>
      <dgm:spPr/>
    </dgm:pt>
    <dgm:pt modelId="{041C8016-6ED4-47DD-B9DD-6C8B32A95581}" type="pres">
      <dgm:prSet presAssocID="{E5EA1EEF-FAB2-411A-95B3-9623707ECC0F}" presName="spacer" presStyleCnt="0"/>
      <dgm:spPr/>
    </dgm:pt>
    <dgm:pt modelId="{37B2B0BC-FE60-4DC7-BFB1-69028C7FC704}" type="pres">
      <dgm:prSet presAssocID="{10430D12-80B6-48F1-9AFB-B98F9D8DD2CB}" presName="parentText" presStyleLbl="node1" presStyleIdx="1" presStyleCnt="4">
        <dgm:presLayoutVars>
          <dgm:chMax val="0"/>
          <dgm:bulletEnabled val="1"/>
        </dgm:presLayoutVars>
      </dgm:prSet>
      <dgm:spPr/>
    </dgm:pt>
    <dgm:pt modelId="{AF01D12C-E86F-42D5-AFB3-DB873EC5EC3F}" type="pres">
      <dgm:prSet presAssocID="{52D4E5EE-FC7F-4A50-9AE8-2BBD60C3BA98}" presName="spacer" presStyleCnt="0"/>
      <dgm:spPr/>
    </dgm:pt>
    <dgm:pt modelId="{FA878F1C-C15F-48D1-A1F7-67A585A441FD}" type="pres">
      <dgm:prSet presAssocID="{223BFD55-B6B5-48BE-BCE5-ABEE279198C3}" presName="parentText" presStyleLbl="node1" presStyleIdx="2" presStyleCnt="4">
        <dgm:presLayoutVars>
          <dgm:chMax val="0"/>
          <dgm:bulletEnabled val="1"/>
        </dgm:presLayoutVars>
      </dgm:prSet>
      <dgm:spPr/>
    </dgm:pt>
    <dgm:pt modelId="{B62A9268-6C4A-4376-B32D-BEDFB6592EBD}" type="pres">
      <dgm:prSet presAssocID="{E00EDA0D-430F-4EA8-8DDA-09A26DCAA143}" presName="spacer" presStyleCnt="0"/>
      <dgm:spPr/>
    </dgm:pt>
    <dgm:pt modelId="{074030DF-EFD5-4E28-9011-67ED148D764A}" type="pres">
      <dgm:prSet presAssocID="{02902C7E-938A-445A-A519-E8F6771A9010}" presName="parentText" presStyleLbl="node1" presStyleIdx="3" presStyleCnt="4">
        <dgm:presLayoutVars>
          <dgm:chMax val="0"/>
          <dgm:bulletEnabled val="1"/>
        </dgm:presLayoutVars>
      </dgm:prSet>
      <dgm:spPr/>
    </dgm:pt>
  </dgm:ptLst>
  <dgm:cxnLst>
    <dgm:cxn modelId="{A251B65F-633F-4A9F-80EC-B3E7A7C4292A}" srcId="{13D81094-99ED-47CC-9F75-73A22D670D16}" destId="{02902C7E-938A-445A-A519-E8F6771A9010}" srcOrd="3" destOrd="0" parTransId="{90CCF649-DD6F-4F7C-92E0-10861E264D0A}" sibTransId="{83FD0B25-CC65-43CA-B97D-A05159CAD095}"/>
    <dgm:cxn modelId="{981F1954-7E56-4548-8FFB-11C240790A81}" type="presOf" srcId="{13D81094-99ED-47CC-9F75-73A22D670D16}" destId="{AEE1E48D-5479-4BA2-8582-19BAE5FB0862}" srcOrd="0" destOrd="0" presId="urn:microsoft.com/office/officeart/2005/8/layout/vList2"/>
    <dgm:cxn modelId="{8D885375-A0E7-4A03-8745-34C64D09057B}" type="presOf" srcId="{C2C12CF7-D83F-4113-8B34-EFD3FC77056D}" destId="{64020378-C88B-47C0-B3E6-A89FB239E456}" srcOrd="0" destOrd="0" presId="urn:microsoft.com/office/officeart/2005/8/layout/vList2"/>
    <dgm:cxn modelId="{60520B8E-2F06-415F-8120-78D7DA9A86CB}" srcId="{13D81094-99ED-47CC-9F75-73A22D670D16}" destId="{223BFD55-B6B5-48BE-BCE5-ABEE279198C3}" srcOrd="2" destOrd="0" parTransId="{2B0CC728-E3F4-4409-BB31-011F794FC1E6}" sibTransId="{E00EDA0D-430F-4EA8-8DDA-09A26DCAA143}"/>
    <dgm:cxn modelId="{14F8FBA9-D729-403B-B39E-C0D82084BB30}" type="presOf" srcId="{10430D12-80B6-48F1-9AFB-B98F9D8DD2CB}" destId="{37B2B0BC-FE60-4DC7-BFB1-69028C7FC704}" srcOrd="0" destOrd="0" presId="urn:microsoft.com/office/officeart/2005/8/layout/vList2"/>
    <dgm:cxn modelId="{E75133B7-21F2-427E-B335-E62373DF66BA}" type="presOf" srcId="{02902C7E-938A-445A-A519-E8F6771A9010}" destId="{074030DF-EFD5-4E28-9011-67ED148D764A}" srcOrd="0" destOrd="0" presId="urn:microsoft.com/office/officeart/2005/8/layout/vList2"/>
    <dgm:cxn modelId="{8D2288BE-688E-4710-B7EC-065EDC427BC8}" srcId="{13D81094-99ED-47CC-9F75-73A22D670D16}" destId="{10430D12-80B6-48F1-9AFB-B98F9D8DD2CB}" srcOrd="1" destOrd="0" parTransId="{D8C2398F-89B8-4639-9580-868BD18A31FF}" sibTransId="{52D4E5EE-FC7F-4A50-9AE8-2BBD60C3BA98}"/>
    <dgm:cxn modelId="{33D1F4E3-41D4-43FA-A8ED-FA4A9B495F34}" srcId="{13D81094-99ED-47CC-9F75-73A22D670D16}" destId="{C2C12CF7-D83F-4113-8B34-EFD3FC77056D}" srcOrd="0" destOrd="0" parTransId="{AADA3923-B1B2-4A06-A1E7-BF04BE66DA09}" sibTransId="{E5EA1EEF-FAB2-411A-95B3-9623707ECC0F}"/>
    <dgm:cxn modelId="{A00327E8-9B5B-422E-AE06-3AB3885D2502}" type="presOf" srcId="{223BFD55-B6B5-48BE-BCE5-ABEE279198C3}" destId="{FA878F1C-C15F-48D1-A1F7-67A585A441FD}" srcOrd="0" destOrd="0" presId="urn:microsoft.com/office/officeart/2005/8/layout/vList2"/>
    <dgm:cxn modelId="{FA27892E-5248-46B6-83F9-479A8912C1F0}" type="presParOf" srcId="{AEE1E48D-5479-4BA2-8582-19BAE5FB0862}" destId="{64020378-C88B-47C0-B3E6-A89FB239E456}" srcOrd="0" destOrd="0" presId="urn:microsoft.com/office/officeart/2005/8/layout/vList2"/>
    <dgm:cxn modelId="{1FA4060A-0502-46DF-822D-5C5B79BE5E70}" type="presParOf" srcId="{AEE1E48D-5479-4BA2-8582-19BAE5FB0862}" destId="{041C8016-6ED4-47DD-B9DD-6C8B32A95581}" srcOrd="1" destOrd="0" presId="urn:microsoft.com/office/officeart/2005/8/layout/vList2"/>
    <dgm:cxn modelId="{591FE824-6000-4915-870F-048995BF4FC1}" type="presParOf" srcId="{AEE1E48D-5479-4BA2-8582-19BAE5FB0862}" destId="{37B2B0BC-FE60-4DC7-BFB1-69028C7FC704}" srcOrd="2" destOrd="0" presId="urn:microsoft.com/office/officeart/2005/8/layout/vList2"/>
    <dgm:cxn modelId="{A2AEC20B-D93D-4739-9240-2640F8FB084F}" type="presParOf" srcId="{AEE1E48D-5479-4BA2-8582-19BAE5FB0862}" destId="{AF01D12C-E86F-42D5-AFB3-DB873EC5EC3F}" srcOrd="3" destOrd="0" presId="urn:microsoft.com/office/officeart/2005/8/layout/vList2"/>
    <dgm:cxn modelId="{C40071A8-3775-401A-8887-BBF5A8CD8DFA}" type="presParOf" srcId="{AEE1E48D-5479-4BA2-8582-19BAE5FB0862}" destId="{FA878F1C-C15F-48D1-A1F7-67A585A441FD}" srcOrd="4" destOrd="0" presId="urn:microsoft.com/office/officeart/2005/8/layout/vList2"/>
    <dgm:cxn modelId="{617BF276-5CFA-4785-9F76-BBC77D835F56}" type="presParOf" srcId="{AEE1E48D-5479-4BA2-8582-19BAE5FB0862}" destId="{B62A9268-6C4A-4376-B32D-BEDFB6592EBD}" srcOrd="5" destOrd="0" presId="urn:microsoft.com/office/officeart/2005/8/layout/vList2"/>
    <dgm:cxn modelId="{03DFA4C0-5E93-4F39-9D9E-0327E5DC6D09}" type="presParOf" srcId="{AEE1E48D-5479-4BA2-8582-19BAE5FB0862}" destId="{074030DF-EFD5-4E28-9011-67ED148D764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2D8AF2-9526-421F-9075-8E07EAB462F6}" type="doc">
      <dgm:prSet loTypeId="urn:microsoft.com/office/officeart/2008/layout/LinedList" loCatId="list" qsTypeId="urn:microsoft.com/office/officeart/2005/8/quickstyle/simple1" qsCatId="simple" csTypeId="urn:microsoft.com/office/officeart/2005/8/colors/accent6_2" csCatId="accent6"/>
      <dgm:spPr/>
      <dgm:t>
        <a:bodyPr/>
        <a:lstStyle/>
        <a:p>
          <a:endParaRPr lang="en-US"/>
        </a:p>
      </dgm:t>
    </dgm:pt>
    <dgm:pt modelId="{F3E59E4C-6C85-4B57-8D14-65A751976888}">
      <dgm:prSet/>
      <dgm:spPr/>
      <dgm:t>
        <a:bodyPr/>
        <a:lstStyle/>
        <a:p>
          <a:r>
            <a:rPr lang="en-US" baseline="0"/>
            <a:t>Use the answers provided in the Department worksheet in the AzureFoundation Spreadsheet (AFS) to setup the Enterprise Enrollment.</a:t>
          </a:r>
          <a:endParaRPr lang="en-US"/>
        </a:p>
      </dgm:t>
    </dgm:pt>
    <dgm:pt modelId="{F7CC6D91-6D01-4D55-8E97-994FE942E13A}" type="parTrans" cxnId="{88C85168-7D2D-4C17-A508-1CA95B22E5C3}">
      <dgm:prSet/>
      <dgm:spPr/>
      <dgm:t>
        <a:bodyPr/>
        <a:lstStyle/>
        <a:p>
          <a:endParaRPr lang="en-US"/>
        </a:p>
      </dgm:t>
    </dgm:pt>
    <dgm:pt modelId="{BCB2FCE6-CC0D-4855-9C3C-4DBDB85FE921}" type="sibTrans" cxnId="{88C85168-7D2D-4C17-A508-1CA95B22E5C3}">
      <dgm:prSet/>
      <dgm:spPr/>
      <dgm:t>
        <a:bodyPr/>
        <a:lstStyle/>
        <a:p>
          <a:endParaRPr lang="en-US"/>
        </a:p>
      </dgm:t>
    </dgm:pt>
    <dgm:pt modelId="{4C256CAC-7B53-471D-8734-CABBF4B91F8B}">
      <dgm:prSet/>
      <dgm:spPr/>
      <dgm:t>
        <a:bodyPr/>
        <a:lstStyle/>
        <a:p>
          <a:r>
            <a:rPr lang="en-US" baseline="0"/>
            <a:t>Leverage the “Notes” worksheet in the AFS for step by step guidance.</a:t>
          </a:r>
          <a:endParaRPr lang="en-US"/>
        </a:p>
      </dgm:t>
    </dgm:pt>
    <dgm:pt modelId="{D9E6224E-AC07-496D-898E-1A3F78540948}" type="parTrans" cxnId="{27D6DFB8-1EE3-49A3-90FF-1EEE591BDDF1}">
      <dgm:prSet/>
      <dgm:spPr/>
      <dgm:t>
        <a:bodyPr/>
        <a:lstStyle/>
        <a:p>
          <a:endParaRPr lang="en-US"/>
        </a:p>
      </dgm:t>
    </dgm:pt>
    <dgm:pt modelId="{8080E4E1-E445-4403-B6B9-C20611D0B757}" type="sibTrans" cxnId="{27D6DFB8-1EE3-49A3-90FF-1EEE591BDDF1}">
      <dgm:prSet/>
      <dgm:spPr/>
      <dgm:t>
        <a:bodyPr/>
        <a:lstStyle/>
        <a:p>
          <a:endParaRPr lang="en-US"/>
        </a:p>
      </dgm:t>
    </dgm:pt>
    <dgm:pt modelId="{AE3CB92D-EDC4-4FC1-B28B-F6BB672223B2}">
      <dgm:prSet/>
      <dgm:spPr/>
      <dgm:t>
        <a:bodyPr/>
        <a:lstStyle/>
        <a:p>
          <a:r>
            <a:rPr lang="en-US" baseline="0"/>
            <a:t>Make “Service” users for Department and Account Administrator roles, it seems losing passwords or organizational change as users move to new roles causes unexpected delays.</a:t>
          </a:r>
          <a:endParaRPr lang="en-US"/>
        </a:p>
      </dgm:t>
    </dgm:pt>
    <dgm:pt modelId="{1C93C1BD-1E6B-48EB-BEF9-C6B243C7B675}" type="parTrans" cxnId="{C5DFB2EF-1DB4-464F-9DF6-D21410DD58C2}">
      <dgm:prSet/>
      <dgm:spPr/>
      <dgm:t>
        <a:bodyPr/>
        <a:lstStyle/>
        <a:p>
          <a:endParaRPr lang="en-US"/>
        </a:p>
      </dgm:t>
    </dgm:pt>
    <dgm:pt modelId="{D6A5B62D-4C0D-42BB-B533-51EF9C22567E}" type="sibTrans" cxnId="{C5DFB2EF-1DB4-464F-9DF6-D21410DD58C2}">
      <dgm:prSet/>
      <dgm:spPr/>
      <dgm:t>
        <a:bodyPr/>
        <a:lstStyle/>
        <a:p>
          <a:endParaRPr lang="en-US"/>
        </a:p>
      </dgm:t>
    </dgm:pt>
    <dgm:pt modelId="{F569195C-6295-4A04-A253-8EA1D41E3962}">
      <dgm:prSet/>
      <dgm:spPr/>
      <dgm:t>
        <a:bodyPr/>
        <a:lstStyle/>
        <a:p>
          <a:r>
            <a:rPr lang="en-US" baseline="0"/>
            <a:t>Global Administrators in the Azure Active Directory is very powerful, consider they can reset anyone’s password and impersonate that person, including the Enterprise Administrators.</a:t>
          </a:r>
          <a:endParaRPr lang="en-US"/>
        </a:p>
      </dgm:t>
    </dgm:pt>
    <dgm:pt modelId="{BB24CEBD-AEE8-4361-A44B-675293EB01E0}" type="parTrans" cxnId="{411AA216-5483-4050-A7CB-F4176CA1A806}">
      <dgm:prSet/>
      <dgm:spPr/>
      <dgm:t>
        <a:bodyPr/>
        <a:lstStyle/>
        <a:p>
          <a:endParaRPr lang="en-US"/>
        </a:p>
      </dgm:t>
    </dgm:pt>
    <dgm:pt modelId="{D2B70CAD-CAC5-415C-A19F-8CBF5ABE3A52}" type="sibTrans" cxnId="{411AA216-5483-4050-A7CB-F4176CA1A806}">
      <dgm:prSet/>
      <dgm:spPr/>
      <dgm:t>
        <a:bodyPr/>
        <a:lstStyle/>
        <a:p>
          <a:endParaRPr lang="en-US"/>
        </a:p>
      </dgm:t>
    </dgm:pt>
    <dgm:pt modelId="{FBEB4352-2F42-4271-89B4-97BE5FD9E807}" type="pres">
      <dgm:prSet presAssocID="{2F2D8AF2-9526-421F-9075-8E07EAB462F6}" presName="vert0" presStyleCnt="0">
        <dgm:presLayoutVars>
          <dgm:dir/>
          <dgm:animOne val="branch"/>
          <dgm:animLvl val="lvl"/>
        </dgm:presLayoutVars>
      </dgm:prSet>
      <dgm:spPr/>
    </dgm:pt>
    <dgm:pt modelId="{B8C47D6E-5A3B-4D82-8F9A-3EDDC1A1C932}" type="pres">
      <dgm:prSet presAssocID="{F3E59E4C-6C85-4B57-8D14-65A751976888}" presName="thickLine" presStyleLbl="alignNode1" presStyleIdx="0" presStyleCnt="4"/>
      <dgm:spPr/>
    </dgm:pt>
    <dgm:pt modelId="{660747ED-F779-4FC9-BD05-B465D2079675}" type="pres">
      <dgm:prSet presAssocID="{F3E59E4C-6C85-4B57-8D14-65A751976888}" presName="horz1" presStyleCnt="0"/>
      <dgm:spPr/>
    </dgm:pt>
    <dgm:pt modelId="{D1B172E0-D7E4-4EF8-B317-593785F37717}" type="pres">
      <dgm:prSet presAssocID="{F3E59E4C-6C85-4B57-8D14-65A751976888}" presName="tx1" presStyleLbl="revTx" presStyleIdx="0" presStyleCnt="4"/>
      <dgm:spPr/>
    </dgm:pt>
    <dgm:pt modelId="{E0CEF0A8-BFD3-432E-9684-24670CBAD4CC}" type="pres">
      <dgm:prSet presAssocID="{F3E59E4C-6C85-4B57-8D14-65A751976888}" presName="vert1" presStyleCnt="0"/>
      <dgm:spPr/>
    </dgm:pt>
    <dgm:pt modelId="{D82C94E9-F8EA-49D2-8BB3-D21C0CB5A237}" type="pres">
      <dgm:prSet presAssocID="{4C256CAC-7B53-471D-8734-CABBF4B91F8B}" presName="thickLine" presStyleLbl="alignNode1" presStyleIdx="1" presStyleCnt="4"/>
      <dgm:spPr/>
    </dgm:pt>
    <dgm:pt modelId="{508AAF75-C819-48A1-9679-6EB6CC9F52DC}" type="pres">
      <dgm:prSet presAssocID="{4C256CAC-7B53-471D-8734-CABBF4B91F8B}" presName="horz1" presStyleCnt="0"/>
      <dgm:spPr/>
    </dgm:pt>
    <dgm:pt modelId="{BB8C85A2-271B-4067-879F-366FBC958FAD}" type="pres">
      <dgm:prSet presAssocID="{4C256CAC-7B53-471D-8734-CABBF4B91F8B}" presName="tx1" presStyleLbl="revTx" presStyleIdx="1" presStyleCnt="4"/>
      <dgm:spPr/>
    </dgm:pt>
    <dgm:pt modelId="{C74DBF54-7B0A-4247-A4AE-5D663B87B977}" type="pres">
      <dgm:prSet presAssocID="{4C256CAC-7B53-471D-8734-CABBF4B91F8B}" presName="vert1" presStyleCnt="0"/>
      <dgm:spPr/>
    </dgm:pt>
    <dgm:pt modelId="{21F8A8AF-0493-47E2-A7BA-A905E16D9C9C}" type="pres">
      <dgm:prSet presAssocID="{AE3CB92D-EDC4-4FC1-B28B-F6BB672223B2}" presName="thickLine" presStyleLbl="alignNode1" presStyleIdx="2" presStyleCnt="4"/>
      <dgm:spPr/>
    </dgm:pt>
    <dgm:pt modelId="{0A1BC98D-7AA8-428E-8EB6-812888290FF2}" type="pres">
      <dgm:prSet presAssocID="{AE3CB92D-EDC4-4FC1-B28B-F6BB672223B2}" presName="horz1" presStyleCnt="0"/>
      <dgm:spPr/>
    </dgm:pt>
    <dgm:pt modelId="{6BBF0E38-170A-43F9-AA00-A706CAF5181C}" type="pres">
      <dgm:prSet presAssocID="{AE3CB92D-EDC4-4FC1-B28B-F6BB672223B2}" presName="tx1" presStyleLbl="revTx" presStyleIdx="2" presStyleCnt="4"/>
      <dgm:spPr/>
    </dgm:pt>
    <dgm:pt modelId="{1754FA12-85AE-47D9-8722-ABD18DAF6758}" type="pres">
      <dgm:prSet presAssocID="{AE3CB92D-EDC4-4FC1-B28B-F6BB672223B2}" presName="vert1" presStyleCnt="0"/>
      <dgm:spPr/>
    </dgm:pt>
    <dgm:pt modelId="{256136B2-8B9F-413C-9BBD-9883483DF034}" type="pres">
      <dgm:prSet presAssocID="{F569195C-6295-4A04-A253-8EA1D41E3962}" presName="thickLine" presStyleLbl="alignNode1" presStyleIdx="3" presStyleCnt="4"/>
      <dgm:spPr/>
    </dgm:pt>
    <dgm:pt modelId="{D80D9A32-EB71-473F-B42A-17D8219F83BC}" type="pres">
      <dgm:prSet presAssocID="{F569195C-6295-4A04-A253-8EA1D41E3962}" presName="horz1" presStyleCnt="0"/>
      <dgm:spPr/>
    </dgm:pt>
    <dgm:pt modelId="{A3682A77-FC66-4029-9344-F35D407A04AF}" type="pres">
      <dgm:prSet presAssocID="{F569195C-6295-4A04-A253-8EA1D41E3962}" presName="tx1" presStyleLbl="revTx" presStyleIdx="3" presStyleCnt="4"/>
      <dgm:spPr/>
    </dgm:pt>
    <dgm:pt modelId="{CD864D0E-815C-4D31-A712-A9D32366B793}" type="pres">
      <dgm:prSet presAssocID="{F569195C-6295-4A04-A253-8EA1D41E3962}" presName="vert1" presStyleCnt="0"/>
      <dgm:spPr/>
    </dgm:pt>
  </dgm:ptLst>
  <dgm:cxnLst>
    <dgm:cxn modelId="{411AA216-5483-4050-A7CB-F4176CA1A806}" srcId="{2F2D8AF2-9526-421F-9075-8E07EAB462F6}" destId="{F569195C-6295-4A04-A253-8EA1D41E3962}" srcOrd="3" destOrd="0" parTransId="{BB24CEBD-AEE8-4361-A44B-675293EB01E0}" sibTransId="{D2B70CAD-CAC5-415C-A19F-8CBF5ABE3A52}"/>
    <dgm:cxn modelId="{CDD7EC1C-539D-4D79-B38D-F8A6D89F6967}" type="presOf" srcId="{F3E59E4C-6C85-4B57-8D14-65A751976888}" destId="{D1B172E0-D7E4-4EF8-B317-593785F37717}" srcOrd="0" destOrd="0" presId="urn:microsoft.com/office/officeart/2008/layout/LinedList"/>
    <dgm:cxn modelId="{88C85168-7D2D-4C17-A508-1CA95B22E5C3}" srcId="{2F2D8AF2-9526-421F-9075-8E07EAB462F6}" destId="{F3E59E4C-6C85-4B57-8D14-65A751976888}" srcOrd="0" destOrd="0" parTransId="{F7CC6D91-6D01-4D55-8E97-994FE942E13A}" sibTransId="{BCB2FCE6-CC0D-4855-9C3C-4DBDB85FE921}"/>
    <dgm:cxn modelId="{6D9E40B4-B457-4460-B111-DE1AD9857F97}" type="presOf" srcId="{2F2D8AF2-9526-421F-9075-8E07EAB462F6}" destId="{FBEB4352-2F42-4271-89B4-97BE5FD9E807}" srcOrd="0" destOrd="0" presId="urn:microsoft.com/office/officeart/2008/layout/LinedList"/>
    <dgm:cxn modelId="{E48914B8-4712-4331-B4C2-9C4D8AD2EB89}" type="presOf" srcId="{AE3CB92D-EDC4-4FC1-B28B-F6BB672223B2}" destId="{6BBF0E38-170A-43F9-AA00-A706CAF5181C}" srcOrd="0" destOrd="0" presId="urn:microsoft.com/office/officeart/2008/layout/LinedList"/>
    <dgm:cxn modelId="{27D6DFB8-1EE3-49A3-90FF-1EEE591BDDF1}" srcId="{2F2D8AF2-9526-421F-9075-8E07EAB462F6}" destId="{4C256CAC-7B53-471D-8734-CABBF4B91F8B}" srcOrd="1" destOrd="0" parTransId="{D9E6224E-AC07-496D-898E-1A3F78540948}" sibTransId="{8080E4E1-E445-4403-B6B9-C20611D0B757}"/>
    <dgm:cxn modelId="{149C94E3-CA0A-496B-914E-3A80C1408AA1}" type="presOf" srcId="{F569195C-6295-4A04-A253-8EA1D41E3962}" destId="{A3682A77-FC66-4029-9344-F35D407A04AF}" srcOrd="0" destOrd="0" presId="urn:microsoft.com/office/officeart/2008/layout/LinedList"/>
    <dgm:cxn modelId="{C5DFB2EF-1DB4-464F-9DF6-D21410DD58C2}" srcId="{2F2D8AF2-9526-421F-9075-8E07EAB462F6}" destId="{AE3CB92D-EDC4-4FC1-B28B-F6BB672223B2}" srcOrd="2" destOrd="0" parTransId="{1C93C1BD-1E6B-48EB-BEF9-C6B243C7B675}" sibTransId="{D6A5B62D-4C0D-42BB-B533-51EF9C22567E}"/>
    <dgm:cxn modelId="{BA9FECF1-FF77-48BC-BBF2-2A862DF99793}" type="presOf" srcId="{4C256CAC-7B53-471D-8734-CABBF4B91F8B}" destId="{BB8C85A2-271B-4067-879F-366FBC958FAD}" srcOrd="0" destOrd="0" presId="urn:microsoft.com/office/officeart/2008/layout/LinedList"/>
    <dgm:cxn modelId="{49A0AD6D-A19D-46D5-BF0A-8A4A907E892E}" type="presParOf" srcId="{FBEB4352-2F42-4271-89B4-97BE5FD9E807}" destId="{B8C47D6E-5A3B-4D82-8F9A-3EDDC1A1C932}" srcOrd="0" destOrd="0" presId="urn:microsoft.com/office/officeart/2008/layout/LinedList"/>
    <dgm:cxn modelId="{9126EDB8-E5ED-435B-94E2-09ECD09EC716}" type="presParOf" srcId="{FBEB4352-2F42-4271-89B4-97BE5FD9E807}" destId="{660747ED-F779-4FC9-BD05-B465D2079675}" srcOrd="1" destOrd="0" presId="urn:microsoft.com/office/officeart/2008/layout/LinedList"/>
    <dgm:cxn modelId="{F7BD702A-421F-4689-8546-07727060F3BD}" type="presParOf" srcId="{660747ED-F779-4FC9-BD05-B465D2079675}" destId="{D1B172E0-D7E4-4EF8-B317-593785F37717}" srcOrd="0" destOrd="0" presId="urn:microsoft.com/office/officeart/2008/layout/LinedList"/>
    <dgm:cxn modelId="{0D2A9B3A-AE70-4ED3-9737-4C3569BAD49B}" type="presParOf" srcId="{660747ED-F779-4FC9-BD05-B465D2079675}" destId="{E0CEF0A8-BFD3-432E-9684-24670CBAD4CC}" srcOrd="1" destOrd="0" presId="urn:microsoft.com/office/officeart/2008/layout/LinedList"/>
    <dgm:cxn modelId="{B9D76D46-6697-458C-8C99-DE573CB29BA5}" type="presParOf" srcId="{FBEB4352-2F42-4271-89B4-97BE5FD9E807}" destId="{D82C94E9-F8EA-49D2-8BB3-D21C0CB5A237}" srcOrd="2" destOrd="0" presId="urn:microsoft.com/office/officeart/2008/layout/LinedList"/>
    <dgm:cxn modelId="{0743F43B-3D44-458C-9165-3ACBC548D587}" type="presParOf" srcId="{FBEB4352-2F42-4271-89B4-97BE5FD9E807}" destId="{508AAF75-C819-48A1-9679-6EB6CC9F52DC}" srcOrd="3" destOrd="0" presId="urn:microsoft.com/office/officeart/2008/layout/LinedList"/>
    <dgm:cxn modelId="{43D52D11-3F0B-46F3-A9A4-72A2133006EC}" type="presParOf" srcId="{508AAF75-C819-48A1-9679-6EB6CC9F52DC}" destId="{BB8C85A2-271B-4067-879F-366FBC958FAD}" srcOrd="0" destOrd="0" presId="urn:microsoft.com/office/officeart/2008/layout/LinedList"/>
    <dgm:cxn modelId="{76377A15-F71D-4F69-BC00-7E92139A0ABC}" type="presParOf" srcId="{508AAF75-C819-48A1-9679-6EB6CC9F52DC}" destId="{C74DBF54-7B0A-4247-A4AE-5D663B87B977}" srcOrd="1" destOrd="0" presId="urn:microsoft.com/office/officeart/2008/layout/LinedList"/>
    <dgm:cxn modelId="{79C2E298-C9BE-4C19-95D4-737E841D0E6B}" type="presParOf" srcId="{FBEB4352-2F42-4271-89B4-97BE5FD9E807}" destId="{21F8A8AF-0493-47E2-A7BA-A905E16D9C9C}" srcOrd="4" destOrd="0" presId="urn:microsoft.com/office/officeart/2008/layout/LinedList"/>
    <dgm:cxn modelId="{9F67941C-3CCA-43D2-BF6B-D1C706FCFA45}" type="presParOf" srcId="{FBEB4352-2F42-4271-89B4-97BE5FD9E807}" destId="{0A1BC98D-7AA8-428E-8EB6-812888290FF2}" srcOrd="5" destOrd="0" presId="urn:microsoft.com/office/officeart/2008/layout/LinedList"/>
    <dgm:cxn modelId="{786DB87C-768D-48B9-8825-BCBB0779FC17}" type="presParOf" srcId="{0A1BC98D-7AA8-428E-8EB6-812888290FF2}" destId="{6BBF0E38-170A-43F9-AA00-A706CAF5181C}" srcOrd="0" destOrd="0" presId="urn:microsoft.com/office/officeart/2008/layout/LinedList"/>
    <dgm:cxn modelId="{F68FE34D-7652-46E0-A281-B2B82FC95739}" type="presParOf" srcId="{0A1BC98D-7AA8-428E-8EB6-812888290FF2}" destId="{1754FA12-85AE-47D9-8722-ABD18DAF6758}" srcOrd="1" destOrd="0" presId="urn:microsoft.com/office/officeart/2008/layout/LinedList"/>
    <dgm:cxn modelId="{B7033A15-BEB5-4DD1-A33E-9A394325D729}" type="presParOf" srcId="{FBEB4352-2F42-4271-89B4-97BE5FD9E807}" destId="{256136B2-8B9F-413C-9BBD-9883483DF034}" srcOrd="6" destOrd="0" presId="urn:microsoft.com/office/officeart/2008/layout/LinedList"/>
    <dgm:cxn modelId="{9C25CAFA-E1B8-4A58-8D64-D3864A391D01}" type="presParOf" srcId="{FBEB4352-2F42-4271-89B4-97BE5FD9E807}" destId="{D80D9A32-EB71-473F-B42A-17D8219F83BC}" srcOrd="7" destOrd="0" presId="urn:microsoft.com/office/officeart/2008/layout/LinedList"/>
    <dgm:cxn modelId="{53382341-CEB8-44E2-9FBB-0B1ECE6990E3}" type="presParOf" srcId="{D80D9A32-EB71-473F-B42A-17D8219F83BC}" destId="{A3682A77-FC66-4029-9344-F35D407A04AF}" srcOrd="0" destOrd="0" presId="urn:microsoft.com/office/officeart/2008/layout/LinedList"/>
    <dgm:cxn modelId="{56AE1041-62E4-4D39-B549-31513D35F1CE}" type="presParOf" srcId="{D80D9A32-EB71-473F-B42A-17D8219F83BC}" destId="{CD864D0E-815C-4D31-A712-A9D32366B79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9A268B-12C3-4F39-8587-9A564CBFFB46}" type="doc">
      <dgm:prSet loTypeId="urn:microsoft.com/office/officeart/2016/7/layout/LinearBlockProcessNumbered" loCatId="process" qsTypeId="urn:microsoft.com/office/officeart/2005/8/quickstyle/simple2" qsCatId="simple" csTypeId="urn:microsoft.com/office/officeart/2005/8/colors/accent2_2" csCatId="accent2" phldr="1"/>
      <dgm:spPr/>
      <dgm:t>
        <a:bodyPr/>
        <a:lstStyle/>
        <a:p>
          <a:endParaRPr lang="en-US"/>
        </a:p>
      </dgm:t>
    </dgm:pt>
    <dgm:pt modelId="{1599B3A8-FC0B-4FF1-8417-598ADE7911C2}">
      <dgm:prSet/>
      <dgm:spPr/>
      <dgm:t>
        <a:bodyPr/>
        <a:lstStyle/>
        <a:p>
          <a:r>
            <a:rPr lang="en-US" baseline="0" dirty="0"/>
            <a:t>The subscription is where workloads are deployed in Azure.  </a:t>
          </a:r>
          <a:endParaRPr lang="en-US" dirty="0"/>
        </a:p>
      </dgm:t>
    </dgm:pt>
    <dgm:pt modelId="{AC057F9E-146B-453C-BC8A-85A2C3A42D1B}" type="parTrans" cxnId="{0A21B339-70DD-4924-92C8-96FF373CC312}">
      <dgm:prSet/>
      <dgm:spPr/>
      <dgm:t>
        <a:bodyPr/>
        <a:lstStyle/>
        <a:p>
          <a:endParaRPr lang="en-US"/>
        </a:p>
      </dgm:t>
    </dgm:pt>
    <dgm:pt modelId="{FD446CE0-ED50-481C-BF9E-B7FC247BFC50}" type="sibTrans" cxnId="{0A21B339-70DD-4924-92C8-96FF373CC312}">
      <dgm:prSet phldrT="01"/>
      <dgm:spPr/>
      <dgm:t>
        <a:bodyPr/>
        <a:lstStyle/>
        <a:p>
          <a:r>
            <a:rPr lang="en-US"/>
            <a:t>01</a:t>
          </a:r>
        </a:p>
      </dgm:t>
    </dgm:pt>
    <dgm:pt modelId="{DF72CDBA-330E-485E-ABC7-735CD5948A3E}">
      <dgm:prSet/>
      <dgm:spPr/>
      <dgm:t>
        <a:bodyPr/>
        <a:lstStyle/>
        <a:p>
          <a:r>
            <a:rPr lang="en-US" baseline="0" dirty="0"/>
            <a:t>Set up the Co-Administrator for each Subscription.</a:t>
          </a:r>
          <a:endParaRPr lang="en-US" dirty="0"/>
        </a:p>
      </dgm:t>
    </dgm:pt>
    <dgm:pt modelId="{1DA75E4F-CF31-4929-A95E-3D4AE3FD41DA}" type="parTrans" cxnId="{95BD2305-3E42-428A-B75C-12B8C10717A8}">
      <dgm:prSet/>
      <dgm:spPr/>
      <dgm:t>
        <a:bodyPr/>
        <a:lstStyle/>
        <a:p>
          <a:endParaRPr lang="en-US"/>
        </a:p>
      </dgm:t>
    </dgm:pt>
    <dgm:pt modelId="{C0D6C310-EFA1-4443-87C8-A16543CC006C}" type="sibTrans" cxnId="{95BD2305-3E42-428A-B75C-12B8C10717A8}">
      <dgm:prSet phldrT="02"/>
      <dgm:spPr/>
      <dgm:t>
        <a:bodyPr/>
        <a:lstStyle/>
        <a:p>
          <a:r>
            <a:rPr lang="en-US"/>
            <a:t>02</a:t>
          </a:r>
        </a:p>
      </dgm:t>
    </dgm:pt>
    <dgm:pt modelId="{DBF79646-FFCD-429D-BCF8-0AE90186FD3B}">
      <dgm:prSet/>
      <dgm:spPr/>
      <dgm:t>
        <a:bodyPr/>
        <a:lstStyle/>
        <a:p>
          <a:r>
            <a:rPr lang="en-US" baseline="0" dirty="0"/>
            <a:t>Role Based Access Control</a:t>
          </a:r>
          <a:endParaRPr lang="en-US" dirty="0"/>
        </a:p>
      </dgm:t>
    </dgm:pt>
    <dgm:pt modelId="{6F234A2D-247C-4E1C-93BA-66B0C7EF0F55}" type="parTrans" cxnId="{53A7D24B-3794-421A-B504-E87D4A07C70B}">
      <dgm:prSet/>
      <dgm:spPr/>
      <dgm:t>
        <a:bodyPr/>
        <a:lstStyle/>
        <a:p>
          <a:endParaRPr lang="en-US"/>
        </a:p>
      </dgm:t>
    </dgm:pt>
    <dgm:pt modelId="{79349500-58F6-4DF8-894F-E3BA5BB97C29}" type="sibTrans" cxnId="{53A7D24B-3794-421A-B504-E87D4A07C70B}">
      <dgm:prSet phldrT="03"/>
      <dgm:spPr/>
      <dgm:t>
        <a:bodyPr/>
        <a:lstStyle/>
        <a:p>
          <a:r>
            <a:rPr lang="en-US"/>
            <a:t>03</a:t>
          </a:r>
        </a:p>
      </dgm:t>
    </dgm:pt>
    <dgm:pt modelId="{9A4AAB61-BDE5-4362-8526-E0625E89D185}" type="pres">
      <dgm:prSet presAssocID="{959A268B-12C3-4F39-8587-9A564CBFFB46}" presName="Name0" presStyleCnt="0">
        <dgm:presLayoutVars>
          <dgm:animLvl val="lvl"/>
          <dgm:resizeHandles val="exact"/>
        </dgm:presLayoutVars>
      </dgm:prSet>
      <dgm:spPr/>
    </dgm:pt>
    <dgm:pt modelId="{8DC8B23D-A2C7-4A97-AE30-7AF8358449E3}" type="pres">
      <dgm:prSet presAssocID="{1599B3A8-FC0B-4FF1-8417-598ADE7911C2}" presName="compositeNode" presStyleCnt="0">
        <dgm:presLayoutVars>
          <dgm:bulletEnabled val="1"/>
        </dgm:presLayoutVars>
      </dgm:prSet>
      <dgm:spPr/>
    </dgm:pt>
    <dgm:pt modelId="{3DD280E4-B697-4916-884D-1B9602A687D1}" type="pres">
      <dgm:prSet presAssocID="{1599B3A8-FC0B-4FF1-8417-598ADE7911C2}" presName="bgRect" presStyleLbl="alignNode1" presStyleIdx="0" presStyleCnt="3"/>
      <dgm:spPr/>
    </dgm:pt>
    <dgm:pt modelId="{9D6EB965-92AF-4509-BC58-F328F8F325CD}" type="pres">
      <dgm:prSet presAssocID="{FD446CE0-ED50-481C-BF9E-B7FC247BFC50}" presName="sibTransNodeRect" presStyleLbl="alignNode1" presStyleIdx="0" presStyleCnt="3">
        <dgm:presLayoutVars>
          <dgm:chMax val="0"/>
          <dgm:bulletEnabled val="1"/>
        </dgm:presLayoutVars>
      </dgm:prSet>
      <dgm:spPr/>
    </dgm:pt>
    <dgm:pt modelId="{9806ABEA-1487-451C-BB77-926BE4831508}" type="pres">
      <dgm:prSet presAssocID="{1599B3A8-FC0B-4FF1-8417-598ADE7911C2}" presName="nodeRect" presStyleLbl="alignNode1" presStyleIdx="0" presStyleCnt="3">
        <dgm:presLayoutVars>
          <dgm:bulletEnabled val="1"/>
        </dgm:presLayoutVars>
      </dgm:prSet>
      <dgm:spPr/>
    </dgm:pt>
    <dgm:pt modelId="{27946E98-64C5-4508-B49E-03B855432830}" type="pres">
      <dgm:prSet presAssocID="{FD446CE0-ED50-481C-BF9E-B7FC247BFC50}" presName="sibTrans" presStyleCnt="0"/>
      <dgm:spPr/>
    </dgm:pt>
    <dgm:pt modelId="{0F49EDB2-0EDE-44B4-B4A7-5116E0EC3E8F}" type="pres">
      <dgm:prSet presAssocID="{DF72CDBA-330E-485E-ABC7-735CD5948A3E}" presName="compositeNode" presStyleCnt="0">
        <dgm:presLayoutVars>
          <dgm:bulletEnabled val="1"/>
        </dgm:presLayoutVars>
      </dgm:prSet>
      <dgm:spPr/>
    </dgm:pt>
    <dgm:pt modelId="{1792A47F-99DE-4BC6-A7C6-0169B5D4DEAA}" type="pres">
      <dgm:prSet presAssocID="{DF72CDBA-330E-485E-ABC7-735CD5948A3E}" presName="bgRect" presStyleLbl="alignNode1" presStyleIdx="1" presStyleCnt="3"/>
      <dgm:spPr/>
    </dgm:pt>
    <dgm:pt modelId="{D9F244DC-200D-4572-AAC4-856F77FED519}" type="pres">
      <dgm:prSet presAssocID="{C0D6C310-EFA1-4443-87C8-A16543CC006C}" presName="sibTransNodeRect" presStyleLbl="alignNode1" presStyleIdx="1" presStyleCnt="3">
        <dgm:presLayoutVars>
          <dgm:chMax val="0"/>
          <dgm:bulletEnabled val="1"/>
        </dgm:presLayoutVars>
      </dgm:prSet>
      <dgm:spPr/>
    </dgm:pt>
    <dgm:pt modelId="{BBF57E03-9583-4EDF-BF88-B593B960A7F6}" type="pres">
      <dgm:prSet presAssocID="{DF72CDBA-330E-485E-ABC7-735CD5948A3E}" presName="nodeRect" presStyleLbl="alignNode1" presStyleIdx="1" presStyleCnt="3">
        <dgm:presLayoutVars>
          <dgm:bulletEnabled val="1"/>
        </dgm:presLayoutVars>
      </dgm:prSet>
      <dgm:spPr/>
    </dgm:pt>
    <dgm:pt modelId="{22D217E8-D726-4633-BC34-D1C669A94C76}" type="pres">
      <dgm:prSet presAssocID="{C0D6C310-EFA1-4443-87C8-A16543CC006C}" presName="sibTrans" presStyleCnt="0"/>
      <dgm:spPr/>
    </dgm:pt>
    <dgm:pt modelId="{F743636D-6BF5-4495-83BC-CA55CC17BE6E}" type="pres">
      <dgm:prSet presAssocID="{DBF79646-FFCD-429D-BCF8-0AE90186FD3B}" presName="compositeNode" presStyleCnt="0">
        <dgm:presLayoutVars>
          <dgm:bulletEnabled val="1"/>
        </dgm:presLayoutVars>
      </dgm:prSet>
      <dgm:spPr/>
    </dgm:pt>
    <dgm:pt modelId="{7A90F484-F24B-489E-B07B-06490E2EF4CB}" type="pres">
      <dgm:prSet presAssocID="{DBF79646-FFCD-429D-BCF8-0AE90186FD3B}" presName="bgRect" presStyleLbl="alignNode1" presStyleIdx="2" presStyleCnt="3"/>
      <dgm:spPr/>
    </dgm:pt>
    <dgm:pt modelId="{65C319A5-862B-4AEB-BE82-310BE4DB742A}" type="pres">
      <dgm:prSet presAssocID="{79349500-58F6-4DF8-894F-E3BA5BB97C29}" presName="sibTransNodeRect" presStyleLbl="alignNode1" presStyleIdx="2" presStyleCnt="3">
        <dgm:presLayoutVars>
          <dgm:chMax val="0"/>
          <dgm:bulletEnabled val="1"/>
        </dgm:presLayoutVars>
      </dgm:prSet>
      <dgm:spPr/>
    </dgm:pt>
    <dgm:pt modelId="{DA532560-C2B7-441A-A293-A6D1B1A61980}" type="pres">
      <dgm:prSet presAssocID="{DBF79646-FFCD-429D-BCF8-0AE90186FD3B}" presName="nodeRect" presStyleLbl="alignNode1" presStyleIdx="2" presStyleCnt="3">
        <dgm:presLayoutVars>
          <dgm:bulletEnabled val="1"/>
        </dgm:presLayoutVars>
      </dgm:prSet>
      <dgm:spPr/>
    </dgm:pt>
  </dgm:ptLst>
  <dgm:cxnLst>
    <dgm:cxn modelId="{95BD2305-3E42-428A-B75C-12B8C10717A8}" srcId="{959A268B-12C3-4F39-8587-9A564CBFFB46}" destId="{DF72CDBA-330E-485E-ABC7-735CD5948A3E}" srcOrd="1" destOrd="0" parTransId="{1DA75E4F-CF31-4929-A95E-3D4AE3FD41DA}" sibTransId="{C0D6C310-EFA1-4443-87C8-A16543CC006C}"/>
    <dgm:cxn modelId="{0A21B339-70DD-4924-92C8-96FF373CC312}" srcId="{959A268B-12C3-4F39-8587-9A564CBFFB46}" destId="{1599B3A8-FC0B-4FF1-8417-598ADE7911C2}" srcOrd="0" destOrd="0" parTransId="{AC057F9E-146B-453C-BC8A-85A2C3A42D1B}" sibTransId="{FD446CE0-ED50-481C-BF9E-B7FC247BFC50}"/>
    <dgm:cxn modelId="{9F874240-0B4E-4418-A946-4FCB76E4FF71}" type="presOf" srcId="{DF72CDBA-330E-485E-ABC7-735CD5948A3E}" destId="{BBF57E03-9583-4EDF-BF88-B593B960A7F6}" srcOrd="1" destOrd="0" presId="urn:microsoft.com/office/officeart/2016/7/layout/LinearBlockProcessNumbered"/>
    <dgm:cxn modelId="{53A7D24B-3794-421A-B504-E87D4A07C70B}" srcId="{959A268B-12C3-4F39-8587-9A564CBFFB46}" destId="{DBF79646-FFCD-429D-BCF8-0AE90186FD3B}" srcOrd="2" destOrd="0" parTransId="{6F234A2D-247C-4E1C-93BA-66B0C7EF0F55}" sibTransId="{79349500-58F6-4DF8-894F-E3BA5BB97C29}"/>
    <dgm:cxn modelId="{215D409A-D0DD-4F88-9560-C10C36707884}" type="presOf" srcId="{DF72CDBA-330E-485E-ABC7-735CD5948A3E}" destId="{1792A47F-99DE-4BC6-A7C6-0169B5D4DEAA}" srcOrd="0" destOrd="0" presId="urn:microsoft.com/office/officeart/2016/7/layout/LinearBlockProcessNumbered"/>
    <dgm:cxn modelId="{D011629C-2FD2-402B-A1C0-2EE6B3C6F89D}" type="presOf" srcId="{79349500-58F6-4DF8-894F-E3BA5BB97C29}" destId="{65C319A5-862B-4AEB-BE82-310BE4DB742A}" srcOrd="0" destOrd="0" presId="urn:microsoft.com/office/officeart/2016/7/layout/LinearBlockProcessNumbered"/>
    <dgm:cxn modelId="{A6D176B5-6318-4600-9C48-6755115313DD}" type="presOf" srcId="{1599B3A8-FC0B-4FF1-8417-598ADE7911C2}" destId="{3DD280E4-B697-4916-884D-1B9602A687D1}" srcOrd="0" destOrd="0" presId="urn:microsoft.com/office/officeart/2016/7/layout/LinearBlockProcessNumbered"/>
    <dgm:cxn modelId="{5D223DB6-5590-449E-B1C0-4A04554A2E8D}" type="presOf" srcId="{C0D6C310-EFA1-4443-87C8-A16543CC006C}" destId="{D9F244DC-200D-4572-AAC4-856F77FED519}" srcOrd="0" destOrd="0" presId="urn:microsoft.com/office/officeart/2016/7/layout/LinearBlockProcessNumbered"/>
    <dgm:cxn modelId="{D1DB01B8-9AAB-473A-8359-26665412ADB3}" type="presOf" srcId="{959A268B-12C3-4F39-8587-9A564CBFFB46}" destId="{9A4AAB61-BDE5-4362-8526-E0625E89D185}" srcOrd="0" destOrd="0" presId="urn:microsoft.com/office/officeart/2016/7/layout/LinearBlockProcessNumbered"/>
    <dgm:cxn modelId="{B6298AC1-50B4-4C55-8552-6F00F503486F}" type="presOf" srcId="{DBF79646-FFCD-429D-BCF8-0AE90186FD3B}" destId="{DA532560-C2B7-441A-A293-A6D1B1A61980}" srcOrd="1" destOrd="0" presId="urn:microsoft.com/office/officeart/2016/7/layout/LinearBlockProcessNumbered"/>
    <dgm:cxn modelId="{0EE461C9-40F4-4D37-9F15-87263808E8FB}" type="presOf" srcId="{FD446CE0-ED50-481C-BF9E-B7FC247BFC50}" destId="{9D6EB965-92AF-4509-BC58-F328F8F325CD}" srcOrd="0" destOrd="0" presId="urn:microsoft.com/office/officeart/2016/7/layout/LinearBlockProcessNumbered"/>
    <dgm:cxn modelId="{4BAD14D0-1226-4287-9A80-9D324B76D23C}" type="presOf" srcId="{DBF79646-FFCD-429D-BCF8-0AE90186FD3B}" destId="{7A90F484-F24B-489E-B07B-06490E2EF4CB}" srcOrd="0" destOrd="0" presId="urn:microsoft.com/office/officeart/2016/7/layout/LinearBlockProcessNumbered"/>
    <dgm:cxn modelId="{FB3507DC-8747-4B5C-A084-DD26B28B92BD}" type="presOf" srcId="{1599B3A8-FC0B-4FF1-8417-598ADE7911C2}" destId="{9806ABEA-1487-451C-BB77-926BE4831508}" srcOrd="1" destOrd="0" presId="urn:microsoft.com/office/officeart/2016/7/layout/LinearBlockProcessNumbered"/>
    <dgm:cxn modelId="{2525A253-2CF5-4B0D-B5AA-E8C43657754B}" type="presParOf" srcId="{9A4AAB61-BDE5-4362-8526-E0625E89D185}" destId="{8DC8B23D-A2C7-4A97-AE30-7AF8358449E3}" srcOrd="0" destOrd="0" presId="urn:microsoft.com/office/officeart/2016/7/layout/LinearBlockProcessNumbered"/>
    <dgm:cxn modelId="{7211014D-4844-41E5-A72A-5F2E9824FB81}" type="presParOf" srcId="{8DC8B23D-A2C7-4A97-AE30-7AF8358449E3}" destId="{3DD280E4-B697-4916-884D-1B9602A687D1}" srcOrd="0" destOrd="0" presId="urn:microsoft.com/office/officeart/2016/7/layout/LinearBlockProcessNumbered"/>
    <dgm:cxn modelId="{A7C851AC-0E64-43FC-95CD-F355C575FCA3}" type="presParOf" srcId="{8DC8B23D-A2C7-4A97-AE30-7AF8358449E3}" destId="{9D6EB965-92AF-4509-BC58-F328F8F325CD}" srcOrd="1" destOrd="0" presId="urn:microsoft.com/office/officeart/2016/7/layout/LinearBlockProcessNumbered"/>
    <dgm:cxn modelId="{83CABFF2-7838-487E-9C98-B40AEC8AFD20}" type="presParOf" srcId="{8DC8B23D-A2C7-4A97-AE30-7AF8358449E3}" destId="{9806ABEA-1487-451C-BB77-926BE4831508}" srcOrd="2" destOrd="0" presId="urn:microsoft.com/office/officeart/2016/7/layout/LinearBlockProcessNumbered"/>
    <dgm:cxn modelId="{69F000A4-8BDC-471B-ADB8-5FD9EA382D5A}" type="presParOf" srcId="{9A4AAB61-BDE5-4362-8526-E0625E89D185}" destId="{27946E98-64C5-4508-B49E-03B855432830}" srcOrd="1" destOrd="0" presId="urn:microsoft.com/office/officeart/2016/7/layout/LinearBlockProcessNumbered"/>
    <dgm:cxn modelId="{73E290A1-052E-4C32-83C4-8CDD7483A93D}" type="presParOf" srcId="{9A4AAB61-BDE5-4362-8526-E0625E89D185}" destId="{0F49EDB2-0EDE-44B4-B4A7-5116E0EC3E8F}" srcOrd="2" destOrd="0" presId="urn:microsoft.com/office/officeart/2016/7/layout/LinearBlockProcessNumbered"/>
    <dgm:cxn modelId="{58DEEC38-7BF2-42E7-A982-280B4E16A485}" type="presParOf" srcId="{0F49EDB2-0EDE-44B4-B4A7-5116E0EC3E8F}" destId="{1792A47F-99DE-4BC6-A7C6-0169B5D4DEAA}" srcOrd="0" destOrd="0" presId="urn:microsoft.com/office/officeart/2016/7/layout/LinearBlockProcessNumbered"/>
    <dgm:cxn modelId="{33A4A74A-C4ED-4092-85B9-E3AF120E6BE4}" type="presParOf" srcId="{0F49EDB2-0EDE-44B4-B4A7-5116E0EC3E8F}" destId="{D9F244DC-200D-4572-AAC4-856F77FED519}" srcOrd="1" destOrd="0" presId="urn:microsoft.com/office/officeart/2016/7/layout/LinearBlockProcessNumbered"/>
    <dgm:cxn modelId="{37498660-C6D5-4EFD-A50A-044B55E41854}" type="presParOf" srcId="{0F49EDB2-0EDE-44B4-B4A7-5116E0EC3E8F}" destId="{BBF57E03-9583-4EDF-BF88-B593B960A7F6}" srcOrd="2" destOrd="0" presId="urn:microsoft.com/office/officeart/2016/7/layout/LinearBlockProcessNumbered"/>
    <dgm:cxn modelId="{2A0EB4D2-D3FB-4633-9D2E-C86BA163A143}" type="presParOf" srcId="{9A4AAB61-BDE5-4362-8526-E0625E89D185}" destId="{22D217E8-D726-4633-BC34-D1C669A94C76}" srcOrd="3" destOrd="0" presId="urn:microsoft.com/office/officeart/2016/7/layout/LinearBlockProcessNumbered"/>
    <dgm:cxn modelId="{379D39F0-23D3-4358-A024-DAB7BDE32D9C}" type="presParOf" srcId="{9A4AAB61-BDE5-4362-8526-E0625E89D185}" destId="{F743636D-6BF5-4495-83BC-CA55CC17BE6E}" srcOrd="4" destOrd="0" presId="urn:microsoft.com/office/officeart/2016/7/layout/LinearBlockProcessNumbered"/>
    <dgm:cxn modelId="{D869DE4B-9198-451E-BC34-DFB338F2DB81}" type="presParOf" srcId="{F743636D-6BF5-4495-83BC-CA55CC17BE6E}" destId="{7A90F484-F24B-489E-B07B-06490E2EF4CB}" srcOrd="0" destOrd="0" presId="urn:microsoft.com/office/officeart/2016/7/layout/LinearBlockProcessNumbered"/>
    <dgm:cxn modelId="{F25CBD59-854B-4AE1-8A61-C22EF9E47C97}" type="presParOf" srcId="{F743636D-6BF5-4495-83BC-CA55CC17BE6E}" destId="{65C319A5-862B-4AEB-BE82-310BE4DB742A}" srcOrd="1" destOrd="0" presId="urn:microsoft.com/office/officeart/2016/7/layout/LinearBlockProcessNumbered"/>
    <dgm:cxn modelId="{E676BB69-C8EE-4192-909C-73CD7E0CC2DC}" type="presParOf" srcId="{F743636D-6BF5-4495-83BC-CA55CC17BE6E}" destId="{DA532560-C2B7-441A-A293-A6D1B1A61980}"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25A3BB8-864F-42D0-9382-65E5A642C6A0}" type="doc">
      <dgm:prSet loTypeId="urn:microsoft.com/office/officeart/2008/layout/LinedList" loCatId="list" qsTypeId="urn:microsoft.com/office/officeart/2005/8/quickstyle/simple3" qsCatId="simple" csTypeId="urn:microsoft.com/office/officeart/2005/8/colors/accent6_2" csCatId="accent6"/>
      <dgm:spPr/>
      <dgm:t>
        <a:bodyPr/>
        <a:lstStyle/>
        <a:p>
          <a:endParaRPr lang="en-US"/>
        </a:p>
      </dgm:t>
    </dgm:pt>
    <dgm:pt modelId="{E4ABB8A7-1E41-40F4-A9DA-0CA983DBD87B}">
      <dgm:prSet/>
      <dgm:spPr/>
      <dgm:t>
        <a:bodyPr/>
        <a:lstStyle/>
        <a:p>
          <a:r>
            <a:rPr lang="en-US" baseline="0"/>
            <a:t>The Azure Active Directory (AAD) that controls the administrative access to Sovereign (US Government Cloud) is isolated from the Office 365 Azure Active Directory.</a:t>
          </a:r>
          <a:endParaRPr lang="en-US"/>
        </a:p>
      </dgm:t>
    </dgm:pt>
    <dgm:pt modelId="{A2AFC573-1FCB-4885-8335-C0146DA96C08}" type="parTrans" cxnId="{4F219C45-20E7-4D55-9D5A-64EF057C3090}">
      <dgm:prSet/>
      <dgm:spPr/>
      <dgm:t>
        <a:bodyPr/>
        <a:lstStyle/>
        <a:p>
          <a:endParaRPr lang="en-US"/>
        </a:p>
      </dgm:t>
    </dgm:pt>
    <dgm:pt modelId="{784C7E3F-2E7A-4676-A48B-60BFDA4449C7}" type="sibTrans" cxnId="{4F219C45-20E7-4D55-9D5A-64EF057C3090}">
      <dgm:prSet/>
      <dgm:spPr/>
      <dgm:t>
        <a:bodyPr/>
        <a:lstStyle/>
        <a:p>
          <a:endParaRPr lang="en-US"/>
        </a:p>
      </dgm:t>
    </dgm:pt>
    <dgm:pt modelId="{C9C6B491-CC12-4AC5-8CA1-04D3C2CD1EBF}">
      <dgm:prSet/>
      <dgm:spPr/>
      <dgm:t>
        <a:bodyPr/>
        <a:lstStyle/>
        <a:p>
          <a:r>
            <a:rPr lang="en-US" baseline="0"/>
            <a:t>Azure Active Directory Connect can still synchronize Sovereign Cloud AAD with Administrators</a:t>
          </a:r>
          <a:endParaRPr lang="en-US"/>
        </a:p>
      </dgm:t>
    </dgm:pt>
    <dgm:pt modelId="{F3C36C5A-8442-4326-9ADB-02AC239E1216}" type="parTrans" cxnId="{2D9875CF-F23D-458C-ABDB-CDE01D8137CC}">
      <dgm:prSet/>
      <dgm:spPr/>
      <dgm:t>
        <a:bodyPr/>
        <a:lstStyle/>
        <a:p>
          <a:endParaRPr lang="en-US"/>
        </a:p>
      </dgm:t>
    </dgm:pt>
    <dgm:pt modelId="{7AD8C06A-1EC6-4486-A1EA-4A2633B3439B}" type="sibTrans" cxnId="{2D9875CF-F23D-458C-ABDB-CDE01D8137CC}">
      <dgm:prSet/>
      <dgm:spPr/>
      <dgm:t>
        <a:bodyPr/>
        <a:lstStyle/>
        <a:p>
          <a:endParaRPr lang="en-US"/>
        </a:p>
      </dgm:t>
    </dgm:pt>
    <dgm:pt modelId="{C0721431-6288-4F6C-B79F-B0C6910E8D2D}">
      <dgm:prSet/>
      <dgm:spPr/>
      <dgm:t>
        <a:bodyPr/>
        <a:lstStyle/>
        <a:p>
          <a:r>
            <a:rPr lang="en-US" baseline="0"/>
            <a:t>Sovereign Cloud Directory cannot have the same User Principle Names (UPN) as any other AAD.  </a:t>
          </a:r>
          <a:endParaRPr lang="en-US"/>
        </a:p>
      </dgm:t>
    </dgm:pt>
    <dgm:pt modelId="{CF2BB6C4-CFA4-42CA-95BC-383AD790E0CB}" type="parTrans" cxnId="{900FFB03-AD7E-4874-BE88-3A779DB1DDDB}">
      <dgm:prSet/>
      <dgm:spPr/>
      <dgm:t>
        <a:bodyPr/>
        <a:lstStyle/>
        <a:p>
          <a:endParaRPr lang="en-US"/>
        </a:p>
      </dgm:t>
    </dgm:pt>
    <dgm:pt modelId="{0397BF09-F33A-4401-87E0-1A4238104882}" type="sibTrans" cxnId="{900FFB03-AD7E-4874-BE88-3A779DB1DDDB}">
      <dgm:prSet/>
      <dgm:spPr/>
      <dgm:t>
        <a:bodyPr/>
        <a:lstStyle/>
        <a:p>
          <a:endParaRPr lang="en-US"/>
        </a:p>
      </dgm:t>
    </dgm:pt>
    <dgm:pt modelId="{7EEC247D-DF78-4D70-83B7-CA4BF731A074}">
      <dgm:prSet/>
      <dgm:spPr/>
      <dgm:t>
        <a:bodyPr/>
        <a:lstStyle/>
        <a:p>
          <a:r>
            <a:rPr lang="en-US" baseline="0"/>
            <a:t>AAD Connect can only synchronize to one and only one AAD.</a:t>
          </a:r>
          <a:endParaRPr lang="en-US"/>
        </a:p>
      </dgm:t>
    </dgm:pt>
    <dgm:pt modelId="{0DD14EDD-FBD2-4DEE-95C2-6CBD320976F0}" type="parTrans" cxnId="{77F8659F-5889-4478-9A60-6F1008CA86F2}">
      <dgm:prSet/>
      <dgm:spPr/>
      <dgm:t>
        <a:bodyPr/>
        <a:lstStyle/>
        <a:p>
          <a:endParaRPr lang="en-US"/>
        </a:p>
      </dgm:t>
    </dgm:pt>
    <dgm:pt modelId="{E4A767B5-52D7-4F62-9CB1-B2E10696B022}" type="sibTrans" cxnId="{77F8659F-5889-4478-9A60-6F1008CA86F2}">
      <dgm:prSet/>
      <dgm:spPr/>
      <dgm:t>
        <a:bodyPr/>
        <a:lstStyle/>
        <a:p>
          <a:endParaRPr lang="en-US"/>
        </a:p>
      </dgm:t>
    </dgm:pt>
    <dgm:pt modelId="{A8D241F0-491B-4514-ABFA-3A660BFF1969}">
      <dgm:prSet/>
      <dgm:spPr/>
      <dgm:t>
        <a:bodyPr/>
        <a:lstStyle/>
        <a:p>
          <a:r>
            <a:rPr lang="en-US" baseline="0"/>
            <a:t>Subscriptions in Sovereign Clouds can have one and only one AAD associated with any subscription in the enrollment.</a:t>
          </a:r>
          <a:endParaRPr lang="en-US"/>
        </a:p>
      </dgm:t>
    </dgm:pt>
    <dgm:pt modelId="{B40F286D-0B50-457B-A60D-6CBFCE599F1A}" type="parTrans" cxnId="{1C296B28-B36C-4C50-BD42-7E28A40E2FEB}">
      <dgm:prSet/>
      <dgm:spPr/>
      <dgm:t>
        <a:bodyPr/>
        <a:lstStyle/>
        <a:p>
          <a:endParaRPr lang="en-US"/>
        </a:p>
      </dgm:t>
    </dgm:pt>
    <dgm:pt modelId="{D1F8A25B-9ED9-4767-8287-94AAC161F4CD}" type="sibTrans" cxnId="{1C296B28-B36C-4C50-BD42-7E28A40E2FEB}">
      <dgm:prSet/>
      <dgm:spPr/>
      <dgm:t>
        <a:bodyPr/>
        <a:lstStyle/>
        <a:p>
          <a:endParaRPr lang="en-US"/>
        </a:p>
      </dgm:t>
    </dgm:pt>
    <dgm:pt modelId="{B134DE02-D555-4B37-AC30-1B987864132D}">
      <dgm:prSet/>
      <dgm:spPr/>
      <dgm:t>
        <a:bodyPr/>
        <a:lstStyle/>
        <a:p>
          <a:r>
            <a:rPr lang="en-US" baseline="0"/>
            <a:t>Web Apps and App Services can be deployed with the sovereign cloud (administrators), while the application itself can be configured to any O365 or other AAD directory.</a:t>
          </a:r>
          <a:endParaRPr lang="en-US"/>
        </a:p>
      </dgm:t>
    </dgm:pt>
    <dgm:pt modelId="{241978E1-50FF-45A5-A8B5-368D56A1C12D}" type="parTrans" cxnId="{DA2006F6-29FE-4BF3-AAEE-76D884179490}">
      <dgm:prSet/>
      <dgm:spPr/>
      <dgm:t>
        <a:bodyPr/>
        <a:lstStyle/>
        <a:p>
          <a:endParaRPr lang="en-US"/>
        </a:p>
      </dgm:t>
    </dgm:pt>
    <dgm:pt modelId="{FDF8F45A-7C14-4834-8C08-1B7B8E01476F}" type="sibTrans" cxnId="{DA2006F6-29FE-4BF3-AAEE-76D884179490}">
      <dgm:prSet/>
      <dgm:spPr/>
      <dgm:t>
        <a:bodyPr/>
        <a:lstStyle/>
        <a:p>
          <a:endParaRPr lang="en-US"/>
        </a:p>
      </dgm:t>
    </dgm:pt>
    <dgm:pt modelId="{44622467-A10C-4B10-ADB5-67567A8776F0}" type="pres">
      <dgm:prSet presAssocID="{B25A3BB8-864F-42D0-9382-65E5A642C6A0}" presName="vert0" presStyleCnt="0">
        <dgm:presLayoutVars>
          <dgm:dir/>
          <dgm:animOne val="branch"/>
          <dgm:animLvl val="lvl"/>
        </dgm:presLayoutVars>
      </dgm:prSet>
      <dgm:spPr/>
    </dgm:pt>
    <dgm:pt modelId="{C4BD9F3A-8A58-447D-9E42-6BDBE23D9558}" type="pres">
      <dgm:prSet presAssocID="{E4ABB8A7-1E41-40F4-A9DA-0CA983DBD87B}" presName="thickLine" presStyleLbl="alignNode1" presStyleIdx="0" presStyleCnt="1"/>
      <dgm:spPr/>
    </dgm:pt>
    <dgm:pt modelId="{2A697CB4-8B49-4BAF-A979-D873D7CCE30C}" type="pres">
      <dgm:prSet presAssocID="{E4ABB8A7-1E41-40F4-A9DA-0CA983DBD87B}" presName="horz1" presStyleCnt="0"/>
      <dgm:spPr/>
    </dgm:pt>
    <dgm:pt modelId="{4E30AB93-05BE-4316-88ED-BE50F435B396}" type="pres">
      <dgm:prSet presAssocID="{E4ABB8A7-1E41-40F4-A9DA-0CA983DBD87B}" presName="tx1" presStyleLbl="revTx" presStyleIdx="0" presStyleCnt="6"/>
      <dgm:spPr/>
    </dgm:pt>
    <dgm:pt modelId="{84D1A6D5-5764-4540-8B67-7A3348CF9933}" type="pres">
      <dgm:prSet presAssocID="{E4ABB8A7-1E41-40F4-A9DA-0CA983DBD87B}" presName="vert1" presStyleCnt="0"/>
      <dgm:spPr/>
    </dgm:pt>
    <dgm:pt modelId="{2835D73F-77DD-4087-8185-2BBB02D3D818}" type="pres">
      <dgm:prSet presAssocID="{C9C6B491-CC12-4AC5-8CA1-04D3C2CD1EBF}" presName="vertSpace2a" presStyleCnt="0"/>
      <dgm:spPr/>
    </dgm:pt>
    <dgm:pt modelId="{49C79D27-C22D-487B-8F75-60CF0FF09480}" type="pres">
      <dgm:prSet presAssocID="{C9C6B491-CC12-4AC5-8CA1-04D3C2CD1EBF}" presName="horz2" presStyleCnt="0"/>
      <dgm:spPr/>
    </dgm:pt>
    <dgm:pt modelId="{AC9E753B-38FF-48C6-86E1-2DEB8FD0A18C}" type="pres">
      <dgm:prSet presAssocID="{C9C6B491-CC12-4AC5-8CA1-04D3C2CD1EBF}" presName="horzSpace2" presStyleCnt="0"/>
      <dgm:spPr/>
    </dgm:pt>
    <dgm:pt modelId="{B59A4A14-AC7D-4441-A30A-15D779C6D82C}" type="pres">
      <dgm:prSet presAssocID="{C9C6B491-CC12-4AC5-8CA1-04D3C2CD1EBF}" presName="tx2" presStyleLbl="revTx" presStyleIdx="1" presStyleCnt="6"/>
      <dgm:spPr/>
    </dgm:pt>
    <dgm:pt modelId="{3098FB34-90D3-489A-B692-E4B8AAC9E9A7}" type="pres">
      <dgm:prSet presAssocID="{C9C6B491-CC12-4AC5-8CA1-04D3C2CD1EBF}" presName="vert2" presStyleCnt="0"/>
      <dgm:spPr/>
    </dgm:pt>
    <dgm:pt modelId="{CA9FD1E5-5B24-443C-90EA-34055AB230EE}" type="pres">
      <dgm:prSet presAssocID="{C9C6B491-CC12-4AC5-8CA1-04D3C2CD1EBF}" presName="thinLine2b" presStyleLbl="callout" presStyleIdx="0" presStyleCnt="5"/>
      <dgm:spPr/>
    </dgm:pt>
    <dgm:pt modelId="{71705B30-4A9E-4BAB-B7CE-ED6668FDF83C}" type="pres">
      <dgm:prSet presAssocID="{C9C6B491-CC12-4AC5-8CA1-04D3C2CD1EBF}" presName="vertSpace2b" presStyleCnt="0"/>
      <dgm:spPr/>
    </dgm:pt>
    <dgm:pt modelId="{C5FFE9AA-B991-4184-A49C-0A7DC370E1CD}" type="pres">
      <dgm:prSet presAssocID="{C0721431-6288-4F6C-B79F-B0C6910E8D2D}" presName="horz2" presStyleCnt="0"/>
      <dgm:spPr/>
    </dgm:pt>
    <dgm:pt modelId="{75CFF5FA-56A3-438A-BD7B-46CD6AFC818A}" type="pres">
      <dgm:prSet presAssocID="{C0721431-6288-4F6C-B79F-B0C6910E8D2D}" presName="horzSpace2" presStyleCnt="0"/>
      <dgm:spPr/>
    </dgm:pt>
    <dgm:pt modelId="{1934E2C3-2C00-4ACA-846D-683A3C470397}" type="pres">
      <dgm:prSet presAssocID="{C0721431-6288-4F6C-B79F-B0C6910E8D2D}" presName="tx2" presStyleLbl="revTx" presStyleIdx="2" presStyleCnt="6"/>
      <dgm:spPr/>
    </dgm:pt>
    <dgm:pt modelId="{27691AEC-D2E4-477D-9ADA-68299645298D}" type="pres">
      <dgm:prSet presAssocID="{C0721431-6288-4F6C-B79F-B0C6910E8D2D}" presName="vert2" presStyleCnt="0"/>
      <dgm:spPr/>
    </dgm:pt>
    <dgm:pt modelId="{0CB76A5E-FFD1-4CE9-A7BE-C2677CE24127}" type="pres">
      <dgm:prSet presAssocID="{C0721431-6288-4F6C-B79F-B0C6910E8D2D}" presName="thinLine2b" presStyleLbl="callout" presStyleIdx="1" presStyleCnt="5"/>
      <dgm:spPr/>
    </dgm:pt>
    <dgm:pt modelId="{D9F268C7-2943-4D10-AC90-4720A6F32F1C}" type="pres">
      <dgm:prSet presAssocID="{C0721431-6288-4F6C-B79F-B0C6910E8D2D}" presName="vertSpace2b" presStyleCnt="0"/>
      <dgm:spPr/>
    </dgm:pt>
    <dgm:pt modelId="{CA29D7B5-59CE-4B6B-B66F-A2AAF7DD69ED}" type="pres">
      <dgm:prSet presAssocID="{7EEC247D-DF78-4D70-83B7-CA4BF731A074}" presName="horz2" presStyleCnt="0"/>
      <dgm:spPr/>
    </dgm:pt>
    <dgm:pt modelId="{D8E6E0ED-8C1F-46D4-9491-388B83528A69}" type="pres">
      <dgm:prSet presAssocID="{7EEC247D-DF78-4D70-83B7-CA4BF731A074}" presName="horzSpace2" presStyleCnt="0"/>
      <dgm:spPr/>
    </dgm:pt>
    <dgm:pt modelId="{9FBBDEB4-706A-4C5C-BA9F-110CCA994623}" type="pres">
      <dgm:prSet presAssocID="{7EEC247D-DF78-4D70-83B7-CA4BF731A074}" presName="tx2" presStyleLbl="revTx" presStyleIdx="3" presStyleCnt="6"/>
      <dgm:spPr/>
    </dgm:pt>
    <dgm:pt modelId="{AF57D850-0C91-40AA-8686-8A231379BD61}" type="pres">
      <dgm:prSet presAssocID="{7EEC247D-DF78-4D70-83B7-CA4BF731A074}" presName="vert2" presStyleCnt="0"/>
      <dgm:spPr/>
    </dgm:pt>
    <dgm:pt modelId="{FDF0E62F-7848-4175-94E8-685BDF76467B}" type="pres">
      <dgm:prSet presAssocID="{7EEC247D-DF78-4D70-83B7-CA4BF731A074}" presName="thinLine2b" presStyleLbl="callout" presStyleIdx="2" presStyleCnt="5"/>
      <dgm:spPr/>
    </dgm:pt>
    <dgm:pt modelId="{BE9BF61C-C999-49D6-9B80-FCBF57FC8068}" type="pres">
      <dgm:prSet presAssocID="{7EEC247D-DF78-4D70-83B7-CA4BF731A074}" presName="vertSpace2b" presStyleCnt="0"/>
      <dgm:spPr/>
    </dgm:pt>
    <dgm:pt modelId="{9A8C3204-C815-4EAC-B4B9-3CE687EE487E}" type="pres">
      <dgm:prSet presAssocID="{A8D241F0-491B-4514-ABFA-3A660BFF1969}" presName="horz2" presStyleCnt="0"/>
      <dgm:spPr/>
    </dgm:pt>
    <dgm:pt modelId="{C3EA9AF7-4A85-4886-9561-815A1904E8F2}" type="pres">
      <dgm:prSet presAssocID="{A8D241F0-491B-4514-ABFA-3A660BFF1969}" presName="horzSpace2" presStyleCnt="0"/>
      <dgm:spPr/>
    </dgm:pt>
    <dgm:pt modelId="{BF8E97D1-CE0D-4F44-A653-9A7A9D4DD4DF}" type="pres">
      <dgm:prSet presAssocID="{A8D241F0-491B-4514-ABFA-3A660BFF1969}" presName="tx2" presStyleLbl="revTx" presStyleIdx="4" presStyleCnt="6"/>
      <dgm:spPr/>
    </dgm:pt>
    <dgm:pt modelId="{82D05262-3C97-49D3-8078-868A7667B58C}" type="pres">
      <dgm:prSet presAssocID="{A8D241F0-491B-4514-ABFA-3A660BFF1969}" presName="vert2" presStyleCnt="0"/>
      <dgm:spPr/>
    </dgm:pt>
    <dgm:pt modelId="{183923B1-45FB-48C3-9CB9-4D1ABE35CC08}" type="pres">
      <dgm:prSet presAssocID="{A8D241F0-491B-4514-ABFA-3A660BFF1969}" presName="thinLine2b" presStyleLbl="callout" presStyleIdx="3" presStyleCnt="5"/>
      <dgm:spPr/>
    </dgm:pt>
    <dgm:pt modelId="{B022952A-E3A8-41FF-8ECF-F62D62ED8D31}" type="pres">
      <dgm:prSet presAssocID="{A8D241F0-491B-4514-ABFA-3A660BFF1969}" presName="vertSpace2b" presStyleCnt="0"/>
      <dgm:spPr/>
    </dgm:pt>
    <dgm:pt modelId="{CED859DF-0AE4-486B-B64F-FA921FD5A773}" type="pres">
      <dgm:prSet presAssocID="{B134DE02-D555-4B37-AC30-1B987864132D}" presName="horz2" presStyleCnt="0"/>
      <dgm:spPr/>
    </dgm:pt>
    <dgm:pt modelId="{27E936CC-B68D-4C79-96B1-B572D6DEEFA2}" type="pres">
      <dgm:prSet presAssocID="{B134DE02-D555-4B37-AC30-1B987864132D}" presName="horzSpace2" presStyleCnt="0"/>
      <dgm:spPr/>
    </dgm:pt>
    <dgm:pt modelId="{CA7034D2-8CE9-4C12-8285-37D06C2E90DA}" type="pres">
      <dgm:prSet presAssocID="{B134DE02-D555-4B37-AC30-1B987864132D}" presName="tx2" presStyleLbl="revTx" presStyleIdx="5" presStyleCnt="6"/>
      <dgm:spPr/>
    </dgm:pt>
    <dgm:pt modelId="{33E3D771-9D81-413F-816C-3CDB14967CA9}" type="pres">
      <dgm:prSet presAssocID="{B134DE02-D555-4B37-AC30-1B987864132D}" presName="vert2" presStyleCnt="0"/>
      <dgm:spPr/>
    </dgm:pt>
    <dgm:pt modelId="{4249E1F0-0138-4479-8C48-1A648AFEC532}" type="pres">
      <dgm:prSet presAssocID="{B134DE02-D555-4B37-AC30-1B987864132D}" presName="thinLine2b" presStyleLbl="callout" presStyleIdx="4" presStyleCnt="5"/>
      <dgm:spPr/>
    </dgm:pt>
    <dgm:pt modelId="{349880FD-FFCB-4116-BE3C-BD466B332FBE}" type="pres">
      <dgm:prSet presAssocID="{B134DE02-D555-4B37-AC30-1B987864132D}" presName="vertSpace2b" presStyleCnt="0"/>
      <dgm:spPr/>
    </dgm:pt>
  </dgm:ptLst>
  <dgm:cxnLst>
    <dgm:cxn modelId="{900FFB03-AD7E-4874-BE88-3A779DB1DDDB}" srcId="{E4ABB8A7-1E41-40F4-A9DA-0CA983DBD87B}" destId="{C0721431-6288-4F6C-B79F-B0C6910E8D2D}" srcOrd="1" destOrd="0" parTransId="{CF2BB6C4-CFA4-42CA-95BC-383AD790E0CB}" sibTransId="{0397BF09-F33A-4401-87E0-1A4238104882}"/>
    <dgm:cxn modelId="{1A7BDA24-4D81-4897-A6B4-179B5711F748}" type="presOf" srcId="{C0721431-6288-4F6C-B79F-B0C6910E8D2D}" destId="{1934E2C3-2C00-4ACA-846D-683A3C470397}" srcOrd="0" destOrd="0" presId="urn:microsoft.com/office/officeart/2008/layout/LinedList"/>
    <dgm:cxn modelId="{1C296B28-B36C-4C50-BD42-7E28A40E2FEB}" srcId="{E4ABB8A7-1E41-40F4-A9DA-0CA983DBD87B}" destId="{A8D241F0-491B-4514-ABFA-3A660BFF1969}" srcOrd="3" destOrd="0" parTransId="{B40F286D-0B50-457B-A60D-6CBFCE599F1A}" sibTransId="{D1F8A25B-9ED9-4767-8287-94AAC161F4CD}"/>
    <dgm:cxn modelId="{4F219C45-20E7-4D55-9D5A-64EF057C3090}" srcId="{B25A3BB8-864F-42D0-9382-65E5A642C6A0}" destId="{E4ABB8A7-1E41-40F4-A9DA-0CA983DBD87B}" srcOrd="0" destOrd="0" parTransId="{A2AFC573-1FCB-4885-8335-C0146DA96C08}" sibTransId="{784C7E3F-2E7A-4676-A48B-60BFDA4449C7}"/>
    <dgm:cxn modelId="{D4C3D76F-32A9-4680-B1FD-AC520E590249}" type="presOf" srcId="{B25A3BB8-864F-42D0-9382-65E5A642C6A0}" destId="{44622467-A10C-4B10-ADB5-67567A8776F0}" srcOrd="0" destOrd="0" presId="urn:microsoft.com/office/officeart/2008/layout/LinedList"/>
    <dgm:cxn modelId="{950C0E70-7CCD-4F56-8663-D1837198452B}" type="presOf" srcId="{B134DE02-D555-4B37-AC30-1B987864132D}" destId="{CA7034D2-8CE9-4C12-8285-37D06C2E90DA}" srcOrd="0" destOrd="0" presId="urn:microsoft.com/office/officeart/2008/layout/LinedList"/>
    <dgm:cxn modelId="{F1678E87-B36B-4C74-8270-288E44AAA8F5}" type="presOf" srcId="{7EEC247D-DF78-4D70-83B7-CA4BF731A074}" destId="{9FBBDEB4-706A-4C5C-BA9F-110CCA994623}" srcOrd="0" destOrd="0" presId="urn:microsoft.com/office/officeart/2008/layout/LinedList"/>
    <dgm:cxn modelId="{77F8659F-5889-4478-9A60-6F1008CA86F2}" srcId="{E4ABB8A7-1E41-40F4-A9DA-0CA983DBD87B}" destId="{7EEC247D-DF78-4D70-83B7-CA4BF731A074}" srcOrd="2" destOrd="0" parTransId="{0DD14EDD-FBD2-4DEE-95C2-6CBD320976F0}" sibTransId="{E4A767B5-52D7-4F62-9CB1-B2E10696B022}"/>
    <dgm:cxn modelId="{4B13EEA3-8682-4BBF-B862-B0F60EFF1680}" type="presOf" srcId="{C9C6B491-CC12-4AC5-8CA1-04D3C2CD1EBF}" destId="{B59A4A14-AC7D-4441-A30A-15D779C6D82C}" srcOrd="0" destOrd="0" presId="urn:microsoft.com/office/officeart/2008/layout/LinedList"/>
    <dgm:cxn modelId="{F918E9A6-A9CE-4F8A-8A1A-9B8D47985C11}" type="presOf" srcId="{A8D241F0-491B-4514-ABFA-3A660BFF1969}" destId="{BF8E97D1-CE0D-4F44-A653-9A7A9D4DD4DF}" srcOrd="0" destOrd="0" presId="urn:microsoft.com/office/officeart/2008/layout/LinedList"/>
    <dgm:cxn modelId="{6F0111AE-0798-40E1-8E16-7A2202D91435}" type="presOf" srcId="{E4ABB8A7-1E41-40F4-A9DA-0CA983DBD87B}" destId="{4E30AB93-05BE-4316-88ED-BE50F435B396}" srcOrd="0" destOrd="0" presId="urn:microsoft.com/office/officeart/2008/layout/LinedList"/>
    <dgm:cxn modelId="{2D9875CF-F23D-458C-ABDB-CDE01D8137CC}" srcId="{E4ABB8A7-1E41-40F4-A9DA-0CA983DBD87B}" destId="{C9C6B491-CC12-4AC5-8CA1-04D3C2CD1EBF}" srcOrd="0" destOrd="0" parTransId="{F3C36C5A-8442-4326-9ADB-02AC239E1216}" sibTransId="{7AD8C06A-1EC6-4486-A1EA-4A2633B3439B}"/>
    <dgm:cxn modelId="{DA2006F6-29FE-4BF3-AAEE-76D884179490}" srcId="{E4ABB8A7-1E41-40F4-A9DA-0CA983DBD87B}" destId="{B134DE02-D555-4B37-AC30-1B987864132D}" srcOrd="4" destOrd="0" parTransId="{241978E1-50FF-45A5-A8B5-368D56A1C12D}" sibTransId="{FDF8F45A-7C14-4834-8C08-1B7B8E01476F}"/>
    <dgm:cxn modelId="{BA047615-D7CC-4777-920A-3AF32E9FCC03}" type="presParOf" srcId="{44622467-A10C-4B10-ADB5-67567A8776F0}" destId="{C4BD9F3A-8A58-447D-9E42-6BDBE23D9558}" srcOrd="0" destOrd="0" presId="urn:microsoft.com/office/officeart/2008/layout/LinedList"/>
    <dgm:cxn modelId="{B41540B8-AC59-43A7-8B70-A96234DD8BF6}" type="presParOf" srcId="{44622467-A10C-4B10-ADB5-67567A8776F0}" destId="{2A697CB4-8B49-4BAF-A979-D873D7CCE30C}" srcOrd="1" destOrd="0" presId="urn:microsoft.com/office/officeart/2008/layout/LinedList"/>
    <dgm:cxn modelId="{C2122601-3348-4C12-B7F6-820A7F8D8965}" type="presParOf" srcId="{2A697CB4-8B49-4BAF-A979-D873D7CCE30C}" destId="{4E30AB93-05BE-4316-88ED-BE50F435B396}" srcOrd="0" destOrd="0" presId="urn:microsoft.com/office/officeart/2008/layout/LinedList"/>
    <dgm:cxn modelId="{94C21DF7-67B5-41FE-A2F3-87CE10B25D30}" type="presParOf" srcId="{2A697CB4-8B49-4BAF-A979-D873D7CCE30C}" destId="{84D1A6D5-5764-4540-8B67-7A3348CF9933}" srcOrd="1" destOrd="0" presId="urn:microsoft.com/office/officeart/2008/layout/LinedList"/>
    <dgm:cxn modelId="{5AB52036-D06F-4F32-A6C9-D8297FF36569}" type="presParOf" srcId="{84D1A6D5-5764-4540-8B67-7A3348CF9933}" destId="{2835D73F-77DD-4087-8185-2BBB02D3D818}" srcOrd="0" destOrd="0" presId="urn:microsoft.com/office/officeart/2008/layout/LinedList"/>
    <dgm:cxn modelId="{58F2D7CB-8E0F-4E71-A631-2E0C6C3F5FA0}" type="presParOf" srcId="{84D1A6D5-5764-4540-8B67-7A3348CF9933}" destId="{49C79D27-C22D-487B-8F75-60CF0FF09480}" srcOrd="1" destOrd="0" presId="urn:microsoft.com/office/officeart/2008/layout/LinedList"/>
    <dgm:cxn modelId="{D0E144DD-E55D-4E20-A25D-7EDFD12E3C6F}" type="presParOf" srcId="{49C79D27-C22D-487B-8F75-60CF0FF09480}" destId="{AC9E753B-38FF-48C6-86E1-2DEB8FD0A18C}" srcOrd="0" destOrd="0" presId="urn:microsoft.com/office/officeart/2008/layout/LinedList"/>
    <dgm:cxn modelId="{B2DF9F45-25C4-4B1C-9884-142185CD0C8B}" type="presParOf" srcId="{49C79D27-C22D-487B-8F75-60CF0FF09480}" destId="{B59A4A14-AC7D-4441-A30A-15D779C6D82C}" srcOrd="1" destOrd="0" presId="urn:microsoft.com/office/officeart/2008/layout/LinedList"/>
    <dgm:cxn modelId="{A742DB28-51DE-49EE-8283-12A86B860241}" type="presParOf" srcId="{49C79D27-C22D-487B-8F75-60CF0FF09480}" destId="{3098FB34-90D3-489A-B692-E4B8AAC9E9A7}" srcOrd="2" destOrd="0" presId="urn:microsoft.com/office/officeart/2008/layout/LinedList"/>
    <dgm:cxn modelId="{0B202885-28D6-4C93-A622-27A968DF8B66}" type="presParOf" srcId="{84D1A6D5-5764-4540-8B67-7A3348CF9933}" destId="{CA9FD1E5-5B24-443C-90EA-34055AB230EE}" srcOrd="2" destOrd="0" presId="urn:microsoft.com/office/officeart/2008/layout/LinedList"/>
    <dgm:cxn modelId="{70BC0CC0-E610-41BD-B208-8A49F7E22FE4}" type="presParOf" srcId="{84D1A6D5-5764-4540-8B67-7A3348CF9933}" destId="{71705B30-4A9E-4BAB-B7CE-ED6668FDF83C}" srcOrd="3" destOrd="0" presId="urn:microsoft.com/office/officeart/2008/layout/LinedList"/>
    <dgm:cxn modelId="{93A006EC-46DA-4446-A009-A479272341FA}" type="presParOf" srcId="{84D1A6D5-5764-4540-8B67-7A3348CF9933}" destId="{C5FFE9AA-B991-4184-A49C-0A7DC370E1CD}" srcOrd="4" destOrd="0" presId="urn:microsoft.com/office/officeart/2008/layout/LinedList"/>
    <dgm:cxn modelId="{BED23973-4C24-431F-A00D-B2749A907E64}" type="presParOf" srcId="{C5FFE9AA-B991-4184-A49C-0A7DC370E1CD}" destId="{75CFF5FA-56A3-438A-BD7B-46CD6AFC818A}" srcOrd="0" destOrd="0" presId="urn:microsoft.com/office/officeart/2008/layout/LinedList"/>
    <dgm:cxn modelId="{A03B0025-3A01-46E7-B87D-0DAFDD0131FE}" type="presParOf" srcId="{C5FFE9AA-B991-4184-A49C-0A7DC370E1CD}" destId="{1934E2C3-2C00-4ACA-846D-683A3C470397}" srcOrd="1" destOrd="0" presId="urn:microsoft.com/office/officeart/2008/layout/LinedList"/>
    <dgm:cxn modelId="{FDF4B511-A8BE-4169-8B05-87DA9224A10C}" type="presParOf" srcId="{C5FFE9AA-B991-4184-A49C-0A7DC370E1CD}" destId="{27691AEC-D2E4-477D-9ADA-68299645298D}" srcOrd="2" destOrd="0" presId="urn:microsoft.com/office/officeart/2008/layout/LinedList"/>
    <dgm:cxn modelId="{49D3922D-AFAE-4CD7-B3B9-07B1E72EA28E}" type="presParOf" srcId="{84D1A6D5-5764-4540-8B67-7A3348CF9933}" destId="{0CB76A5E-FFD1-4CE9-A7BE-C2677CE24127}" srcOrd="5" destOrd="0" presId="urn:microsoft.com/office/officeart/2008/layout/LinedList"/>
    <dgm:cxn modelId="{1F3D3E05-288D-451C-A782-05D84499CA75}" type="presParOf" srcId="{84D1A6D5-5764-4540-8B67-7A3348CF9933}" destId="{D9F268C7-2943-4D10-AC90-4720A6F32F1C}" srcOrd="6" destOrd="0" presId="urn:microsoft.com/office/officeart/2008/layout/LinedList"/>
    <dgm:cxn modelId="{F3610935-72DD-4CC6-BAD7-5A625450511E}" type="presParOf" srcId="{84D1A6D5-5764-4540-8B67-7A3348CF9933}" destId="{CA29D7B5-59CE-4B6B-B66F-A2AAF7DD69ED}" srcOrd="7" destOrd="0" presId="urn:microsoft.com/office/officeart/2008/layout/LinedList"/>
    <dgm:cxn modelId="{68BE751A-97B4-4BC2-99F3-BD115E74B5CF}" type="presParOf" srcId="{CA29D7B5-59CE-4B6B-B66F-A2AAF7DD69ED}" destId="{D8E6E0ED-8C1F-46D4-9491-388B83528A69}" srcOrd="0" destOrd="0" presId="urn:microsoft.com/office/officeart/2008/layout/LinedList"/>
    <dgm:cxn modelId="{1E699AED-62BD-4DF2-8314-5223AA9011D2}" type="presParOf" srcId="{CA29D7B5-59CE-4B6B-B66F-A2AAF7DD69ED}" destId="{9FBBDEB4-706A-4C5C-BA9F-110CCA994623}" srcOrd="1" destOrd="0" presId="urn:microsoft.com/office/officeart/2008/layout/LinedList"/>
    <dgm:cxn modelId="{5A16C815-0988-4D4A-A1AA-DC3BEC1107E5}" type="presParOf" srcId="{CA29D7B5-59CE-4B6B-B66F-A2AAF7DD69ED}" destId="{AF57D850-0C91-40AA-8686-8A231379BD61}" srcOrd="2" destOrd="0" presId="urn:microsoft.com/office/officeart/2008/layout/LinedList"/>
    <dgm:cxn modelId="{4B5CADB8-1D4F-40CA-9BF3-859C15207D43}" type="presParOf" srcId="{84D1A6D5-5764-4540-8B67-7A3348CF9933}" destId="{FDF0E62F-7848-4175-94E8-685BDF76467B}" srcOrd="8" destOrd="0" presId="urn:microsoft.com/office/officeart/2008/layout/LinedList"/>
    <dgm:cxn modelId="{9B836F74-58D6-4A93-AD6B-6B3419D565CA}" type="presParOf" srcId="{84D1A6D5-5764-4540-8B67-7A3348CF9933}" destId="{BE9BF61C-C999-49D6-9B80-FCBF57FC8068}" srcOrd="9" destOrd="0" presId="urn:microsoft.com/office/officeart/2008/layout/LinedList"/>
    <dgm:cxn modelId="{B4BA61FD-E4D2-44D8-B59D-62C5C056B4A5}" type="presParOf" srcId="{84D1A6D5-5764-4540-8B67-7A3348CF9933}" destId="{9A8C3204-C815-4EAC-B4B9-3CE687EE487E}" srcOrd="10" destOrd="0" presId="urn:microsoft.com/office/officeart/2008/layout/LinedList"/>
    <dgm:cxn modelId="{932D5AE0-667F-4F81-86EB-6F70DBEF8B4F}" type="presParOf" srcId="{9A8C3204-C815-4EAC-B4B9-3CE687EE487E}" destId="{C3EA9AF7-4A85-4886-9561-815A1904E8F2}" srcOrd="0" destOrd="0" presId="urn:microsoft.com/office/officeart/2008/layout/LinedList"/>
    <dgm:cxn modelId="{7C3C368C-6A68-4C44-B7E2-850A43E54DAC}" type="presParOf" srcId="{9A8C3204-C815-4EAC-B4B9-3CE687EE487E}" destId="{BF8E97D1-CE0D-4F44-A653-9A7A9D4DD4DF}" srcOrd="1" destOrd="0" presId="urn:microsoft.com/office/officeart/2008/layout/LinedList"/>
    <dgm:cxn modelId="{BC6F1CEC-4F9F-4A2B-A3F5-BC9F326116A1}" type="presParOf" srcId="{9A8C3204-C815-4EAC-B4B9-3CE687EE487E}" destId="{82D05262-3C97-49D3-8078-868A7667B58C}" srcOrd="2" destOrd="0" presId="urn:microsoft.com/office/officeart/2008/layout/LinedList"/>
    <dgm:cxn modelId="{B6CA3B09-511C-4959-85CB-7645BB9195FD}" type="presParOf" srcId="{84D1A6D5-5764-4540-8B67-7A3348CF9933}" destId="{183923B1-45FB-48C3-9CB9-4D1ABE35CC08}" srcOrd="11" destOrd="0" presId="urn:microsoft.com/office/officeart/2008/layout/LinedList"/>
    <dgm:cxn modelId="{D0EC6482-6A89-45BF-AEE1-68718E2041BB}" type="presParOf" srcId="{84D1A6D5-5764-4540-8B67-7A3348CF9933}" destId="{B022952A-E3A8-41FF-8ECF-F62D62ED8D31}" srcOrd="12" destOrd="0" presId="urn:microsoft.com/office/officeart/2008/layout/LinedList"/>
    <dgm:cxn modelId="{E030B461-C975-40D0-9523-389F0B6B1F63}" type="presParOf" srcId="{84D1A6D5-5764-4540-8B67-7A3348CF9933}" destId="{CED859DF-0AE4-486B-B64F-FA921FD5A773}" srcOrd="13" destOrd="0" presId="urn:microsoft.com/office/officeart/2008/layout/LinedList"/>
    <dgm:cxn modelId="{45A905D0-A108-411F-9BC7-1F898C339FFB}" type="presParOf" srcId="{CED859DF-0AE4-486B-B64F-FA921FD5A773}" destId="{27E936CC-B68D-4C79-96B1-B572D6DEEFA2}" srcOrd="0" destOrd="0" presId="urn:microsoft.com/office/officeart/2008/layout/LinedList"/>
    <dgm:cxn modelId="{34A8FD48-2AB4-42C4-9040-F4AEC2F26624}" type="presParOf" srcId="{CED859DF-0AE4-486B-B64F-FA921FD5A773}" destId="{CA7034D2-8CE9-4C12-8285-37D06C2E90DA}" srcOrd="1" destOrd="0" presId="urn:microsoft.com/office/officeart/2008/layout/LinedList"/>
    <dgm:cxn modelId="{3786CF89-8F0E-43EC-B471-2FD04D8C7CC7}" type="presParOf" srcId="{CED859DF-0AE4-486B-B64F-FA921FD5A773}" destId="{33E3D771-9D81-413F-816C-3CDB14967CA9}" srcOrd="2" destOrd="0" presId="urn:microsoft.com/office/officeart/2008/layout/LinedList"/>
    <dgm:cxn modelId="{E593909B-779C-4F12-BE72-A90DF5A40CAB}" type="presParOf" srcId="{84D1A6D5-5764-4540-8B67-7A3348CF9933}" destId="{4249E1F0-0138-4479-8C48-1A648AFEC532}" srcOrd="14" destOrd="0" presId="urn:microsoft.com/office/officeart/2008/layout/LinedList"/>
    <dgm:cxn modelId="{B552B24A-F013-4455-90DB-3BA470D8D4E0}" type="presParOf" srcId="{84D1A6D5-5764-4540-8B67-7A3348CF9933}" destId="{349880FD-FFCB-4116-BE3C-BD466B332FBE}"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C7B0BD-D2FB-44C2-95A2-872CFE168D60}"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B7956D3E-99B0-45FA-9C9D-4AF35DB3E9D8}">
      <dgm:prSet/>
      <dgm:spPr/>
      <dgm:t>
        <a:bodyPr/>
        <a:lstStyle/>
        <a:p>
          <a:r>
            <a:rPr lang="en-US" baseline="0"/>
            <a:t>When Adding another Enterprise, Department or Account Administrator the portal gives an error message “Invalid Account”.  This is caused because the setting on the Enrollment Tab for “Auth Level” isn’t set to “Work or School Account Cross Tenant”</a:t>
          </a:r>
          <a:endParaRPr lang="en-US"/>
        </a:p>
      </dgm:t>
    </dgm:pt>
    <dgm:pt modelId="{23FC3C67-1011-4340-AF42-668D75EFDBCA}" type="parTrans" cxnId="{813B66EB-B6C7-4421-8BE3-2B3B2BED0808}">
      <dgm:prSet/>
      <dgm:spPr/>
      <dgm:t>
        <a:bodyPr/>
        <a:lstStyle/>
        <a:p>
          <a:endParaRPr lang="en-US"/>
        </a:p>
      </dgm:t>
    </dgm:pt>
    <dgm:pt modelId="{3FDFA585-2F88-429B-AD4D-5BC62F5FCC68}" type="sibTrans" cxnId="{813B66EB-B6C7-4421-8BE3-2B3B2BED0808}">
      <dgm:prSet/>
      <dgm:spPr/>
      <dgm:t>
        <a:bodyPr/>
        <a:lstStyle/>
        <a:p>
          <a:endParaRPr lang="en-US"/>
        </a:p>
      </dgm:t>
    </dgm:pt>
    <dgm:pt modelId="{D79300EE-F72F-435E-AB7B-CD897CC4AF83}">
      <dgm:prSet/>
      <dgm:spPr/>
      <dgm:t>
        <a:bodyPr/>
        <a:lstStyle/>
        <a:p>
          <a:r>
            <a:rPr lang="en-US" baseline="0" dirty="0"/>
            <a:t>When Adding an Enterprise Administrator an error that the person is already a Department Administrator.  The Department Administrator needs to be different, find a backup and make the backup be the Department Administrator.</a:t>
          </a:r>
          <a:endParaRPr lang="en-US" dirty="0"/>
        </a:p>
      </dgm:t>
    </dgm:pt>
    <dgm:pt modelId="{DBFF4B54-4196-4335-96FD-219BB65E9AF7}" type="parTrans" cxnId="{2FDE5456-4D75-47C6-8203-3125BC8BAA36}">
      <dgm:prSet/>
      <dgm:spPr/>
      <dgm:t>
        <a:bodyPr/>
        <a:lstStyle/>
        <a:p>
          <a:endParaRPr lang="en-US"/>
        </a:p>
      </dgm:t>
    </dgm:pt>
    <dgm:pt modelId="{C05572D5-75E5-4ADD-8B56-1922AA52829F}" type="sibTrans" cxnId="{2FDE5456-4D75-47C6-8203-3125BC8BAA36}">
      <dgm:prSet/>
      <dgm:spPr/>
      <dgm:t>
        <a:bodyPr/>
        <a:lstStyle/>
        <a:p>
          <a:endParaRPr lang="en-US"/>
        </a:p>
      </dgm:t>
    </dgm:pt>
    <dgm:pt modelId="{3CBD6A80-C5BF-457A-B0F1-CA1AFC76ECEA}">
      <dgm:prSet/>
      <dgm:spPr/>
      <dgm:t>
        <a:bodyPr/>
        <a:lstStyle/>
        <a:p>
          <a:r>
            <a:rPr lang="en-US" baseline="0"/>
            <a:t>An Account owner can only own one account.  If an account allows “work or School Account Cross Tenant” there is a risk if another organization’s Account Owner has subscriptions, those subscriptions will migrate to your EA.</a:t>
          </a:r>
          <a:endParaRPr lang="en-US"/>
        </a:p>
      </dgm:t>
    </dgm:pt>
    <dgm:pt modelId="{A7E9084A-0F2D-4097-9E27-F20E8EE3EAA8}" type="parTrans" cxnId="{0AF746C4-4984-4BB6-9EB8-B7D2A06E9469}">
      <dgm:prSet/>
      <dgm:spPr/>
      <dgm:t>
        <a:bodyPr/>
        <a:lstStyle/>
        <a:p>
          <a:endParaRPr lang="en-US"/>
        </a:p>
      </dgm:t>
    </dgm:pt>
    <dgm:pt modelId="{290BDDC6-E12B-409F-A432-65BF939F5C28}" type="sibTrans" cxnId="{0AF746C4-4984-4BB6-9EB8-B7D2A06E9469}">
      <dgm:prSet/>
      <dgm:spPr/>
      <dgm:t>
        <a:bodyPr/>
        <a:lstStyle/>
        <a:p>
          <a:endParaRPr lang="en-US"/>
        </a:p>
      </dgm:t>
    </dgm:pt>
    <dgm:pt modelId="{4046A2F8-254B-4CC6-B484-BA197BFD303C}">
      <dgm:prSet/>
      <dgm:spPr/>
      <dgm:t>
        <a:bodyPr/>
        <a:lstStyle/>
        <a:p>
          <a:r>
            <a:rPr lang="en-US" baseline="0"/>
            <a:t>If the first account owner in a subscription is a Microsoft Account (not a work or school account) the tenant will be named after the Microsoft Account associated with the Account.</a:t>
          </a:r>
          <a:endParaRPr lang="en-US"/>
        </a:p>
      </dgm:t>
    </dgm:pt>
    <dgm:pt modelId="{EFC936DB-0F82-4FC1-BB26-4529BD8A4F02}" type="parTrans" cxnId="{04F209E0-7209-49E9-8E0A-69BE8E83B19D}">
      <dgm:prSet/>
      <dgm:spPr/>
      <dgm:t>
        <a:bodyPr/>
        <a:lstStyle/>
        <a:p>
          <a:endParaRPr lang="en-US"/>
        </a:p>
      </dgm:t>
    </dgm:pt>
    <dgm:pt modelId="{7649F485-7775-4628-BB09-DE07BB7F0D66}" type="sibTrans" cxnId="{04F209E0-7209-49E9-8E0A-69BE8E83B19D}">
      <dgm:prSet/>
      <dgm:spPr/>
      <dgm:t>
        <a:bodyPr/>
        <a:lstStyle/>
        <a:p>
          <a:endParaRPr lang="en-US"/>
        </a:p>
      </dgm:t>
    </dgm:pt>
    <dgm:pt modelId="{FE373289-C94C-4D60-9980-31FE57A51AF3}" type="pres">
      <dgm:prSet presAssocID="{8AC7B0BD-D2FB-44C2-95A2-872CFE168D60}" presName="vert0" presStyleCnt="0">
        <dgm:presLayoutVars>
          <dgm:dir/>
          <dgm:animOne val="branch"/>
          <dgm:animLvl val="lvl"/>
        </dgm:presLayoutVars>
      </dgm:prSet>
      <dgm:spPr/>
    </dgm:pt>
    <dgm:pt modelId="{C79886A2-E6B7-4778-90C1-691797989451}" type="pres">
      <dgm:prSet presAssocID="{B7956D3E-99B0-45FA-9C9D-4AF35DB3E9D8}" presName="thickLine" presStyleLbl="alignNode1" presStyleIdx="0" presStyleCnt="4"/>
      <dgm:spPr/>
    </dgm:pt>
    <dgm:pt modelId="{06A38C74-0B7A-48E2-AD05-8546E95ABB1C}" type="pres">
      <dgm:prSet presAssocID="{B7956D3E-99B0-45FA-9C9D-4AF35DB3E9D8}" presName="horz1" presStyleCnt="0"/>
      <dgm:spPr/>
    </dgm:pt>
    <dgm:pt modelId="{8A99B799-F72C-4490-A895-E5921907E8E1}" type="pres">
      <dgm:prSet presAssocID="{B7956D3E-99B0-45FA-9C9D-4AF35DB3E9D8}" presName="tx1" presStyleLbl="revTx" presStyleIdx="0" presStyleCnt="4"/>
      <dgm:spPr/>
    </dgm:pt>
    <dgm:pt modelId="{B9A08C61-B26B-4B12-91AE-09EFAA744BA8}" type="pres">
      <dgm:prSet presAssocID="{B7956D3E-99B0-45FA-9C9D-4AF35DB3E9D8}" presName="vert1" presStyleCnt="0"/>
      <dgm:spPr/>
    </dgm:pt>
    <dgm:pt modelId="{00F2BC1B-BABD-4A19-9AAB-5B6ADF012FE3}" type="pres">
      <dgm:prSet presAssocID="{D79300EE-F72F-435E-AB7B-CD897CC4AF83}" presName="thickLine" presStyleLbl="alignNode1" presStyleIdx="1" presStyleCnt="4"/>
      <dgm:spPr/>
    </dgm:pt>
    <dgm:pt modelId="{3851B598-1942-4408-8BBF-0628D79F7984}" type="pres">
      <dgm:prSet presAssocID="{D79300EE-F72F-435E-AB7B-CD897CC4AF83}" presName="horz1" presStyleCnt="0"/>
      <dgm:spPr/>
    </dgm:pt>
    <dgm:pt modelId="{7F236A5D-5498-4F22-B796-DC6E5A1846FC}" type="pres">
      <dgm:prSet presAssocID="{D79300EE-F72F-435E-AB7B-CD897CC4AF83}" presName="tx1" presStyleLbl="revTx" presStyleIdx="1" presStyleCnt="4"/>
      <dgm:spPr/>
    </dgm:pt>
    <dgm:pt modelId="{55A73F96-FA7E-467A-99C0-4E427FE1DB75}" type="pres">
      <dgm:prSet presAssocID="{D79300EE-F72F-435E-AB7B-CD897CC4AF83}" presName="vert1" presStyleCnt="0"/>
      <dgm:spPr/>
    </dgm:pt>
    <dgm:pt modelId="{1A1217D2-B166-4367-8F94-23161FD5ABC7}" type="pres">
      <dgm:prSet presAssocID="{3CBD6A80-C5BF-457A-B0F1-CA1AFC76ECEA}" presName="thickLine" presStyleLbl="alignNode1" presStyleIdx="2" presStyleCnt="4"/>
      <dgm:spPr/>
    </dgm:pt>
    <dgm:pt modelId="{8DFC586B-791B-49A7-86F2-193BE7DEE671}" type="pres">
      <dgm:prSet presAssocID="{3CBD6A80-C5BF-457A-B0F1-CA1AFC76ECEA}" presName="horz1" presStyleCnt="0"/>
      <dgm:spPr/>
    </dgm:pt>
    <dgm:pt modelId="{12E9173A-C030-4178-A172-CD882D90073C}" type="pres">
      <dgm:prSet presAssocID="{3CBD6A80-C5BF-457A-B0F1-CA1AFC76ECEA}" presName="tx1" presStyleLbl="revTx" presStyleIdx="2" presStyleCnt="4"/>
      <dgm:spPr/>
    </dgm:pt>
    <dgm:pt modelId="{2B636D85-B232-4371-A55D-CE5D04343059}" type="pres">
      <dgm:prSet presAssocID="{3CBD6A80-C5BF-457A-B0F1-CA1AFC76ECEA}" presName="vert1" presStyleCnt="0"/>
      <dgm:spPr/>
    </dgm:pt>
    <dgm:pt modelId="{0FB6A940-5EE9-4CC3-9C57-9385FB80A670}" type="pres">
      <dgm:prSet presAssocID="{4046A2F8-254B-4CC6-B484-BA197BFD303C}" presName="thickLine" presStyleLbl="alignNode1" presStyleIdx="3" presStyleCnt="4"/>
      <dgm:spPr/>
    </dgm:pt>
    <dgm:pt modelId="{FBDA883C-47DB-437E-B94F-9A85B57AE15C}" type="pres">
      <dgm:prSet presAssocID="{4046A2F8-254B-4CC6-B484-BA197BFD303C}" presName="horz1" presStyleCnt="0"/>
      <dgm:spPr/>
    </dgm:pt>
    <dgm:pt modelId="{50B70D00-AAA0-4555-8193-9AAFC1A16C95}" type="pres">
      <dgm:prSet presAssocID="{4046A2F8-254B-4CC6-B484-BA197BFD303C}" presName="tx1" presStyleLbl="revTx" presStyleIdx="3" presStyleCnt="4"/>
      <dgm:spPr/>
    </dgm:pt>
    <dgm:pt modelId="{C53C3B4E-F7A9-45BE-BC94-AC7B7D2AB0AF}" type="pres">
      <dgm:prSet presAssocID="{4046A2F8-254B-4CC6-B484-BA197BFD303C}" presName="vert1" presStyleCnt="0"/>
      <dgm:spPr/>
    </dgm:pt>
  </dgm:ptLst>
  <dgm:cxnLst>
    <dgm:cxn modelId="{A5F85C05-8078-4D2A-88F4-E5B3470F1CEF}" type="presOf" srcId="{4046A2F8-254B-4CC6-B484-BA197BFD303C}" destId="{50B70D00-AAA0-4555-8193-9AAFC1A16C95}" srcOrd="0" destOrd="0" presId="urn:microsoft.com/office/officeart/2008/layout/LinedList"/>
    <dgm:cxn modelId="{8502F815-1499-49A0-901E-BED2F569EC6A}" type="presOf" srcId="{3CBD6A80-C5BF-457A-B0F1-CA1AFC76ECEA}" destId="{12E9173A-C030-4178-A172-CD882D90073C}" srcOrd="0" destOrd="0" presId="urn:microsoft.com/office/officeart/2008/layout/LinedList"/>
    <dgm:cxn modelId="{D782BA6F-FF54-4B87-8F5E-5B389DECE55C}" type="presOf" srcId="{D79300EE-F72F-435E-AB7B-CD897CC4AF83}" destId="{7F236A5D-5498-4F22-B796-DC6E5A1846FC}" srcOrd="0" destOrd="0" presId="urn:microsoft.com/office/officeart/2008/layout/LinedList"/>
    <dgm:cxn modelId="{2FDE5456-4D75-47C6-8203-3125BC8BAA36}" srcId="{8AC7B0BD-D2FB-44C2-95A2-872CFE168D60}" destId="{D79300EE-F72F-435E-AB7B-CD897CC4AF83}" srcOrd="1" destOrd="0" parTransId="{DBFF4B54-4196-4335-96FD-219BB65E9AF7}" sibTransId="{C05572D5-75E5-4ADD-8B56-1922AA52829F}"/>
    <dgm:cxn modelId="{646553C0-6954-4FAF-85AA-DC41ECF07E59}" type="presOf" srcId="{B7956D3E-99B0-45FA-9C9D-4AF35DB3E9D8}" destId="{8A99B799-F72C-4490-A895-E5921907E8E1}" srcOrd="0" destOrd="0" presId="urn:microsoft.com/office/officeart/2008/layout/LinedList"/>
    <dgm:cxn modelId="{0AF746C4-4984-4BB6-9EB8-B7D2A06E9469}" srcId="{8AC7B0BD-D2FB-44C2-95A2-872CFE168D60}" destId="{3CBD6A80-C5BF-457A-B0F1-CA1AFC76ECEA}" srcOrd="2" destOrd="0" parTransId="{A7E9084A-0F2D-4097-9E27-F20E8EE3EAA8}" sibTransId="{290BDDC6-E12B-409F-A432-65BF939F5C28}"/>
    <dgm:cxn modelId="{EC5E98D2-F7E1-4C1D-96B5-B8C8877DB13D}" type="presOf" srcId="{8AC7B0BD-D2FB-44C2-95A2-872CFE168D60}" destId="{FE373289-C94C-4D60-9980-31FE57A51AF3}" srcOrd="0" destOrd="0" presId="urn:microsoft.com/office/officeart/2008/layout/LinedList"/>
    <dgm:cxn modelId="{04F209E0-7209-49E9-8E0A-69BE8E83B19D}" srcId="{8AC7B0BD-D2FB-44C2-95A2-872CFE168D60}" destId="{4046A2F8-254B-4CC6-B484-BA197BFD303C}" srcOrd="3" destOrd="0" parTransId="{EFC936DB-0F82-4FC1-BB26-4529BD8A4F02}" sibTransId="{7649F485-7775-4628-BB09-DE07BB7F0D66}"/>
    <dgm:cxn modelId="{813B66EB-B6C7-4421-8BE3-2B3B2BED0808}" srcId="{8AC7B0BD-D2FB-44C2-95A2-872CFE168D60}" destId="{B7956D3E-99B0-45FA-9C9D-4AF35DB3E9D8}" srcOrd="0" destOrd="0" parTransId="{23FC3C67-1011-4340-AF42-668D75EFDBCA}" sibTransId="{3FDFA585-2F88-429B-AD4D-5BC62F5FCC68}"/>
    <dgm:cxn modelId="{A3D997E5-F40A-47E5-9001-BBBDEEF42F29}" type="presParOf" srcId="{FE373289-C94C-4D60-9980-31FE57A51AF3}" destId="{C79886A2-E6B7-4778-90C1-691797989451}" srcOrd="0" destOrd="0" presId="urn:microsoft.com/office/officeart/2008/layout/LinedList"/>
    <dgm:cxn modelId="{F15FCAD2-CC12-41C2-AD6A-692769CAB838}" type="presParOf" srcId="{FE373289-C94C-4D60-9980-31FE57A51AF3}" destId="{06A38C74-0B7A-48E2-AD05-8546E95ABB1C}" srcOrd="1" destOrd="0" presId="urn:microsoft.com/office/officeart/2008/layout/LinedList"/>
    <dgm:cxn modelId="{36E1241E-0115-4A0B-8D9F-A976FEACE252}" type="presParOf" srcId="{06A38C74-0B7A-48E2-AD05-8546E95ABB1C}" destId="{8A99B799-F72C-4490-A895-E5921907E8E1}" srcOrd="0" destOrd="0" presId="urn:microsoft.com/office/officeart/2008/layout/LinedList"/>
    <dgm:cxn modelId="{A3004F02-3A72-4224-BD4D-8C612BECDED1}" type="presParOf" srcId="{06A38C74-0B7A-48E2-AD05-8546E95ABB1C}" destId="{B9A08C61-B26B-4B12-91AE-09EFAA744BA8}" srcOrd="1" destOrd="0" presId="urn:microsoft.com/office/officeart/2008/layout/LinedList"/>
    <dgm:cxn modelId="{0D89FDEA-762E-40C5-895D-FD9EBA520563}" type="presParOf" srcId="{FE373289-C94C-4D60-9980-31FE57A51AF3}" destId="{00F2BC1B-BABD-4A19-9AAB-5B6ADF012FE3}" srcOrd="2" destOrd="0" presId="urn:microsoft.com/office/officeart/2008/layout/LinedList"/>
    <dgm:cxn modelId="{7E753784-C6A2-4E4B-869B-F93C5CF9F3A6}" type="presParOf" srcId="{FE373289-C94C-4D60-9980-31FE57A51AF3}" destId="{3851B598-1942-4408-8BBF-0628D79F7984}" srcOrd="3" destOrd="0" presId="urn:microsoft.com/office/officeart/2008/layout/LinedList"/>
    <dgm:cxn modelId="{188CCC68-1ACC-4423-9DE7-34B7442CE777}" type="presParOf" srcId="{3851B598-1942-4408-8BBF-0628D79F7984}" destId="{7F236A5D-5498-4F22-B796-DC6E5A1846FC}" srcOrd="0" destOrd="0" presId="urn:microsoft.com/office/officeart/2008/layout/LinedList"/>
    <dgm:cxn modelId="{02C7F5C5-5172-4477-9B2B-81DC67695CFD}" type="presParOf" srcId="{3851B598-1942-4408-8BBF-0628D79F7984}" destId="{55A73F96-FA7E-467A-99C0-4E427FE1DB75}" srcOrd="1" destOrd="0" presId="urn:microsoft.com/office/officeart/2008/layout/LinedList"/>
    <dgm:cxn modelId="{11ADF4F7-8367-4746-AFAF-FEF22A867B00}" type="presParOf" srcId="{FE373289-C94C-4D60-9980-31FE57A51AF3}" destId="{1A1217D2-B166-4367-8F94-23161FD5ABC7}" srcOrd="4" destOrd="0" presId="urn:microsoft.com/office/officeart/2008/layout/LinedList"/>
    <dgm:cxn modelId="{F3C60BAB-4C14-4AC9-B75C-332A27ED8986}" type="presParOf" srcId="{FE373289-C94C-4D60-9980-31FE57A51AF3}" destId="{8DFC586B-791B-49A7-86F2-193BE7DEE671}" srcOrd="5" destOrd="0" presId="urn:microsoft.com/office/officeart/2008/layout/LinedList"/>
    <dgm:cxn modelId="{DD12DE57-0052-4A61-931B-671054EB1F3C}" type="presParOf" srcId="{8DFC586B-791B-49A7-86F2-193BE7DEE671}" destId="{12E9173A-C030-4178-A172-CD882D90073C}" srcOrd="0" destOrd="0" presId="urn:microsoft.com/office/officeart/2008/layout/LinedList"/>
    <dgm:cxn modelId="{E66C9F33-C781-4669-B6EF-14028B96E582}" type="presParOf" srcId="{8DFC586B-791B-49A7-86F2-193BE7DEE671}" destId="{2B636D85-B232-4371-A55D-CE5D04343059}" srcOrd="1" destOrd="0" presId="urn:microsoft.com/office/officeart/2008/layout/LinedList"/>
    <dgm:cxn modelId="{61084154-1206-4344-89D7-95B3700711CC}" type="presParOf" srcId="{FE373289-C94C-4D60-9980-31FE57A51AF3}" destId="{0FB6A940-5EE9-4CC3-9C57-9385FB80A670}" srcOrd="6" destOrd="0" presId="urn:microsoft.com/office/officeart/2008/layout/LinedList"/>
    <dgm:cxn modelId="{CA66FBFD-4BEE-478B-8D8E-DCA41D56D340}" type="presParOf" srcId="{FE373289-C94C-4D60-9980-31FE57A51AF3}" destId="{FBDA883C-47DB-437E-B94F-9A85B57AE15C}" srcOrd="7" destOrd="0" presId="urn:microsoft.com/office/officeart/2008/layout/LinedList"/>
    <dgm:cxn modelId="{34F8A2A0-B0E9-4348-9348-1F4A6E824374}" type="presParOf" srcId="{FBDA883C-47DB-437E-B94F-9A85B57AE15C}" destId="{50B70D00-AAA0-4555-8193-9AAFC1A16C95}" srcOrd="0" destOrd="0" presId="urn:microsoft.com/office/officeart/2008/layout/LinedList"/>
    <dgm:cxn modelId="{B21C433E-C2DE-45FE-A2DA-975C94D778A8}" type="presParOf" srcId="{FBDA883C-47DB-437E-B94F-9A85B57AE15C}" destId="{C53C3B4E-F7A9-45BE-BC94-AC7B7D2AB0A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495BF5-6149-45FB-9B78-9ABE397B93D1}" type="doc">
      <dgm:prSet loTypeId="urn:microsoft.com/office/officeart/2008/layout/LinedList" loCatId="list" qsTypeId="urn:microsoft.com/office/officeart/2005/8/quickstyle/simple3" qsCatId="simple" csTypeId="urn:microsoft.com/office/officeart/2005/8/colors/accent0_3" csCatId="mainScheme"/>
      <dgm:spPr/>
      <dgm:t>
        <a:bodyPr/>
        <a:lstStyle/>
        <a:p>
          <a:endParaRPr lang="en-US"/>
        </a:p>
      </dgm:t>
    </dgm:pt>
    <dgm:pt modelId="{D043ABB9-7101-4CA4-9BDA-46411843A5BB}">
      <dgm:prSet/>
      <dgm:spPr/>
      <dgm:t>
        <a:bodyPr/>
        <a:lstStyle/>
        <a:p>
          <a:r>
            <a:rPr lang="en-US" baseline="0"/>
            <a:t>Two Enrollments</a:t>
          </a:r>
          <a:endParaRPr lang="en-US"/>
        </a:p>
      </dgm:t>
    </dgm:pt>
    <dgm:pt modelId="{C4717E35-0492-41AF-AE5E-52E5398AF5E9}" type="parTrans" cxnId="{996640B4-CDF7-4970-9CCF-AD3C973E9B7C}">
      <dgm:prSet/>
      <dgm:spPr/>
      <dgm:t>
        <a:bodyPr/>
        <a:lstStyle/>
        <a:p>
          <a:endParaRPr lang="en-US"/>
        </a:p>
      </dgm:t>
    </dgm:pt>
    <dgm:pt modelId="{6F731133-5D19-4187-A498-FBB14449621C}" type="sibTrans" cxnId="{996640B4-CDF7-4970-9CCF-AD3C973E9B7C}">
      <dgm:prSet/>
      <dgm:spPr/>
      <dgm:t>
        <a:bodyPr/>
        <a:lstStyle/>
        <a:p>
          <a:endParaRPr lang="en-US"/>
        </a:p>
      </dgm:t>
    </dgm:pt>
    <dgm:pt modelId="{A210CFA0-4253-4BCB-B92B-96DA8332E159}">
      <dgm:prSet/>
      <dgm:spPr/>
      <dgm:t>
        <a:bodyPr/>
        <a:lstStyle/>
        <a:p>
          <a:r>
            <a:rPr lang="en-US" baseline="0"/>
            <a:t>Multiple Departments</a:t>
          </a:r>
          <a:endParaRPr lang="en-US"/>
        </a:p>
      </dgm:t>
    </dgm:pt>
    <dgm:pt modelId="{7DEF7379-AE80-4EB6-A7C4-D502491E7DF2}" type="parTrans" cxnId="{0E4ADDB4-02AB-44C1-904E-7FBDFF8A5130}">
      <dgm:prSet/>
      <dgm:spPr/>
      <dgm:t>
        <a:bodyPr/>
        <a:lstStyle/>
        <a:p>
          <a:endParaRPr lang="en-US"/>
        </a:p>
      </dgm:t>
    </dgm:pt>
    <dgm:pt modelId="{83CA87F3-F14F-4A61-8AFD-B0EE56555424}" type="sibTrans" cxnId="{0E4ADDB4-02AB-44C1-904E-7FBDFF8A5130}">
      <dgm:prSet/>
      <dgm:spPr/>
      <dgm:t>
        <a:bodyPr/>
        <a:lstStyle/>
        <a:p>
          <a:endParaRPr lang="en-US"/>
        </a:p>
      </dgm:t>
    </dgm:pt>
    <dgm:pt modelId="{0BEFF473-5EEF-47F2-ACC3-35B437190DD9}">
      <dgm:prSet/>
      <dgm:spPr/>
      <dgm:t>
        <a:bodyPr/>
        <a:lstStyle/>
        <a:p>
          <a:r>
            <a:rPr lang="en-US" baseline="0"/>
            <a:t>Two Accounts per Department</a:t>
          </a:r>
          <a:endParaRPr lang="en-US"/>
        </a:p>
      </dgm:t>
    </dgm:pt>
    <dgm:pt modelId="{E40E2B17-4957-4B01-ACA7-875679258626}" type="parTrans" cxnId="{A00E27DF-F4B7-4982-9D96-7D19CB3FDDCE}">
      <dgm:prSet/>
      <dgm:spPr/>
      <dgm:t>
        <a:bodyPr/>
        <a:lstStyle/>
        <a:p>
          <a:endParaRPr lang="en-US"/>
        </a:p>
      </dgm:t>
    </dgm:pt>
    <dgm:pt modelId="{07FDEFBA-B7F7-43CE-9D60-CC48103A0E8C}" type="sibTrans" cxnId="{A00E27DF-F4B7-4982-9D96-7D19CB3FDDCE}">
      <dgm:prSet/>
      <dgm:spPr/>
      <dgm:t>
        <a:bodyPr/>
        <a:lstStyle/>
        <a:p>
          <a:endParaRPr lang="en-US"/>
        </a:p>
      </dgm:t>
    </dgm:pt>
    <dgm:pt modelId="{4B418F02-E097-4780-8319-1D8A74558AFA}">
      <dgm:prSet/>
      <dgm:spPr/>
      <dgm:t>
        <a:bodyPr/>
        <a:lstStyle/>
        <a:p>
          <a:r>
            <a:rPr lang="en-US" baseline="0"/>
            <a:t>Five Managed Subscriptions </a:t>
          </a:r>
          <a:endParaRPr lang="en-US"/>
        </a:p>
      </dgm:t>
    </dgm:pt>
    <dgm:pt modelId="{EBE09C70-C223-4DDA-82D1-FD5509731857}" type="parTrans" cxnId="{3123279E-36C5-49C4-8A0F-409C24EE451F}">
      <dgm:prSet/>
      <dgm:spPr/>
      <dgm:t>
        <a:bodyPr/>
        <a:lstStyle/>
        <a:p>
          <a:endParaRPr lang="en-US"/>
        </a:p>
      </dgm:t>
    </dgm:pt>
    <dgm:pt modelId="{A56EEB1C-BCFA-46A1-BC87-D76BB1D300F1}" type="sibTrans" cxnId="{3123279E-36C5-49C4-8A0F-409C24EE451F}">
      <dgm:prSet/>
      <dgm:spPr/>
      <dgm:t>
        <a:bodyPr/>
        <a:lstStyle/>
        <a:p>
          <a:endParaRPr lang="en-US"/>
        </a:p>
      </dgm:t>
    </dgm:pt>
    <dgm:pt modelId="{8569BB70-4165-4C2E-A669-9D4B1ACE3846}">
      <dgm:prSet/>
      <dgm:spPr/>
      <dgm:t>
        <a:bodyPr/>
        <a:lstStyle/>
        <a:p>
          <a:r>
            <a:rPr lang="en-US" baseline="0"/>
            <a:t>Multiple Sandboxes</a:t>
          </a:r>
          <a:endParaRPr lang="en-US"/>
        </a:p>
      </dgm:t>
    </dgm:pt>
    <dgm:pt modelId="{EB2E071A-863A-4AA1-927B-D36F71F6B7CE}" type="parTrans" cxnId="{8D6A463B-1470-405E-B39C-2169B9A2267C}">
      <dgm:prSet/>
      <dgm:spPr/>
      <dgm:t>
        <a:bodyPr/>
        <a:lstStyle/>
        <a:p>
          <a:endParaRPr lang="en-US"/>
        </a:p>
      </dgm:t>
    </dgm:pt>
    <dgm:pt modelId="{8606B3F7-4ACA-44BE-8289-6F85C0E3B365}" type="sibTrans" cxnId="{8D6A463B-1470-405E-B39C-2169B9A2267C}">
      <dgm:prSet/>
      <dgm:spPr/>
      <dgm:t>
        <a:bodyPr/>
        <a:lstStyle/>
        <a:p>
          <a:endParaRPr lang="en-US"/>
        </a:p>
      </dgm:t>
    </dgm:pt>
    <dgm:pt modelId="{0F0EDB9D-08E9-4612-9A13-586C60B5BDE4}">
      <dgm:prSet/>
      <dgm:spPr/>
      <dgm:t>
        <a:bodyPr/>
        <a:lstStyle/>
        <a:p>
          <a:r>
            <a:rPr lang="en-US" baseline="0"/>
            <a:t>Two Regions</a:t>
          </a:r>
          <a:endParaRPr lang="en-US"/>
        </a:p>
      </dgm:t>
    </dgm:pt>
    <dgm:pt modelId="{96239EED-1D38-4D3B-9410-CD4678F2132A}" type="parTrans" cxnId="{782B720F-20EA-4CAC-9277-1F3B77812BCA}">
      <dgm:prSet/>
      <dgm:spPr/>
      <dgm:t>
        <a:bodyPr/>
        <a:lstStyle/>
        <a:p>
          <a:endParaRPr lang="en-US"/>
        </a:p>
      </dgm:t>
    </dgm:pt>
    <dgm:pt modelId="{C94F33FA-DF10-4980-BAE7-2123BBD2E54A}" type="sibTrans" cxnId="{782B720F-20EA-4CAC-9277-1F3B77812BCA}">
      <dgm:prSet/>
      <dgm:spPr/>
      <dgm:t>
        <a:bodyPr/>
        <a:lstStyle/>
        <a:p>
          <a:endParaRPr lang="en-US"/>
        </a:p>
      </dgm:t>
    </dgm:pt>
    <dgm:pt modelId="{DFA0BFC8-8221-4890-B3B1-978E55650F53}">
      <dgm:prSet/>
      <dgm:spPr/>
      <dgm:t>
        <a:bodyPr/>
        <a:lstStyle/>
        <a:p>
          <a:r>
            <a:rPr lang="en-US" baseline="0"/>
            <a:t>IP space carved from /16 RFC1918</a:t>
          </a:r>
          <a:endParaRPr lang="en-US"/>
        </a:p>
      </dgm:t>
    </dgm:pt>
    <dgm:pt modelId="{81809CB3-DC0E-473D-B5AD-8DD1F0810C17}" type="parTrans" cxnId="{EDBD5C1E-6BFF-4AF5-8150-5461BF2167AC}">
      <dgm:prSet/>
      <dgm:spPr/>
      <dgm:t>
        <a:bodyPr/>
        <a:lstStyle/>
        <a:p>
          <a:endParaRPr lang="en-US"/>
        </a:p>
      </dgm:t>
    </dgm:pt>
    <dgm:pt modelId="{FA262B11-9991-4E05-869D-C0348EB931D2}" type="sibTrans" cxnId="{EDBD5C1E-6BFF-4AF5-8150-5461BF2167AC}">
      <dgm:prSet/>
      <dgm:spPr/>
      <dgm:t>
        <a:bodyPr/>
        <a:lstStyle/>
        <a:p>
          <a:endParaRPr lang="en-US"/>
        </a:p>
      </dgm:t>
    </dgm:pt>
    <dgm:pt modelId="{07CC5EDC-275A-4CB9-B1FF-02EB642C7815}" type="pres">
      <dgm:prSet presAssocID="{84495BF5-6149-45FB-9B78-9ABE397B93D1}" presName="vert0" presStyleCnt="0">
        <dgm:presLayoutVars>
          <dgm:dir/>
          <dgm:animOne val="branch"/>
          <dgm:animLvl val="lvl"/>
        </dgm:presLayoutVars>
      </dgm:prSet>
      <dgm:spPr/>
    </dgm:pt>
    <dgm:pt modelId="{BA513E7F-8247-49F9-BB87-24761B52B408}" type="pres">
      <dgm:prSet presAssocID="{D043ABB9-7101-4CA4-9BDA-46411843A5BB}" presName="thickLine" presStyleLbl="alignNode1" presStyleIdx="0" presStyleCnt="7"/>
      <dgm:spPr/>
    </dgm:pt>
    <dgm:pt modelId="{636266E6-585E-4831-ABD9-92AD0FFFB195}" type="pres">
      <dgm:prSet presAssocID="{D043ABB9-7101-4CA4-9BDA-46411843A5BB}" presName="horz1" presStyleCnt="0"/>
      <dgm:spPr/>
    </dgm:pt>
    <dgm:pt modelId="{F6425F48-2AC6-40D1-804B-73C9B9CB270C}" type="pres">
      <dgm:prSet presAssocID="{D043ABB9-7101-4CA4-9BDA-46411843A5BB}" presName="tx1" presStyleLbl="revTx" presStyleIdx="0" presStyleCnt="7"/>
      <dgm:spPr/>
    </dgm:pt>
    <dgm:pt modelId="{37639C50-E3CD-49F1-B41B-335EDCC7AA0F}" type="pres">
      <dgm:prSet presAssocID="{D043ABB9-7101-4CA4-9BDA-46411843A5BB}" presName="vert1" presStyleCnt="0"/>
      <dgm:spPr/>
    </dgm:pt>
    <dgm:pt modelId="{3A0FC9B8-6424-4BEA-9CA6-67936404E8B4}" type="pres">
      <dgm:prSet presAssocID="{A210CFA0-4253-4BCB-B92B-96DA8332E159}" presName="thickLine" presStyleLbl="alignNode1" presStyleIdx="1" presStyleCnt="7"/>
      <dgm:spPr/>
    </dgm:pt>
    <dgm:pt modelId="{C8E47DE8-B2CF-4B4E-9EC9-CE0E9CD81B24}" type="pres">
      <dgm:prSet presAssocID="{A210CFA0-4253-4BCB-B92B-96DA8332E159}" presName="horz1" presStyleCnt="0"/>
      <dgm:spPr/>
    </dgm:pt>
    <dgm:pt modelId="{73A82A60-113B-4228-90D7-EE4C30007B66}" type="pres">
      <dgm:prSet presAssocID="{A210CFA0-4253-4BCB-B92B-96DA8332E159}" presName="tx1" presStyleLbl="revTx" presStyleIdx="1" presStyleCnt="7"/>
      <dgm:spPr/>
    </dgm:pt>
    <dgm:pt modelId="{B02B5AA7-1B4E-4A31-AE4A-9BF03C51F4DE}" type="pres">
      <dgm:prSet presAssocID="{A210CFA0-4253-4BCB-B92B-96DA8332E159}" presName="vert1" presStyleCnt="0"/>
      <dgm:spPr/>
    </dgm:pt>
    <dgm:pt modelId="{563A8E6A-898A-4CAC-9B63-375BF6EAFDB2}" type="pres">
      <dgm:prSet presAssocID="{0BEFF473-5EEF-47F2-ACC3-35B437190DD9}" presName="thickLine" presStyleLbl="alignNode1" presStyleIdx="2" presStyleCnt="7"/>
      <dgm:spPr/>
    </dgm:pt>
    <dgm:pt modelId="{55D9DB81-CED5-4D1A-BF41-1385790385A9}" type="pres">
      <dgm:prSet presAssocID="{0BEFF473-5EEF-47F2-ACC3-35B437190DD9}" presName="horz1" presStyleCnt="0"/>
      <dgm:spPr/>
    </dgm:pt>
    <dgm:pt modelId="{01E101AC-887A-4FAD-8377-B568EEE3E646}" type="pres">
      <dgm:prSet presAssocID="{0BEFF473-5EEF-47F2-ACC3-35B437190DD9}" presName="tx1" presStyleLbl="revTx" presStyleIdx="2" presStyleCnt="7"/>
      <dgm:spPr/>
    </dgm:pt>
    <dgm:pt modelId="{E0E97A75-A547-47BC-BD54-9CF52F0B35F7}" type="pres">
      <dgm:prSet presAssocID="{0BEFF473-5EEF-47F2-ACC3-35B437190DD9}" presName="vert1" presStyleCnt="0"/>
      <dgm:spPr/>
    </dgm:pt>
    <dgm:pt modelId="{5078269D-46DF-4CB5-9E8D-3F266A9C81BC}" type="pres">
      <dgm:prSet presAssocID="{4B418F02-E097-4780-8319-1D8A74558AFA}" presName="thickLine" presStyleLbl="alignNode1" presStyleIdx="3" presStyleCnt="7"/>
      <dgm:spPr/>
    </dgm:pt>
    <dgm:pt modelId="{73537404-2908-4837-905C-F7139BFAEB3A}" type="pres">
      <dgm:prSet presAssocID="{4B418F02-E097-4780-8319-1D8A74558AFA}" presName="horz1" presStyleCnt="0"/>
      <dgm:spPr/>
    </dgm:pt>
    <dgm:pt modelId="{E4621100-E813-44FF-B3F9-93F74E597177}" type="pres">
      <dgm:prSet presAssocID="{4B418F02-E097-4780-8319-1D8A74558AFA}" presName="tx1" presStyleLbl="revTx" presStyleIdx="3" presStyleCnt="7"/>
      <dgm:spPr/>
    </dgm:pt>
    <dgm:pt modelId="{FE2160B6-DBB5-4C4B-A7B4-6DF408640FA8}" type="pres">
      <dgm:prSet presAssocID="{4B418F02-E097-4780-8319-1D8A74558AFA}" presName="vert1" presStyleCnt="0"/>
      <dgm:spPr/>
    </dgm:pt>
    <dgm:pt modelId="{02E993DA-7A91-4F47-A3AD-6BA2AF664095}" type="pres">
      <dgm:prSet presAssocID="{8569BB70-4165-4C2E-A669-9D4B1ACE3846}" presName="thickLine" presStyleLbl="alignNode1" presStyleIdx="4" presStyleCnt="7"/>
      <dgm:spPr/>
    </dgm:pt>
    <dgm:pt modelId="{3F1E9F73-243F-470E-9115-A59A570BACAE}" type="pres">
      <dgm:prSet presAssocID="{8569BB70-4165-4C2E-A669-9D4B1ACE3846}" presName="horz1" presStyleCnt="0"/>
      <dgm:spPr/>
    </dgm:pt>
    <dgm:pt modelId="{342B4F98-9CA9-4747-AD22-507CB7D019B2}" type="pres">
      <dgm:prSet presAssocID="{8569BB70-4165-4C2E-A669-9D4B1ACE3846}" presName="tx1" presStyleLbl="revTx" presStyleIdx="4" presStyleCnt="7"/>
      <dgm:spPr/>
    </dgm:pt>
    <dgm:pt modelId="{4E2C5D70-06FD-4E2D-849D-552DAC6FCA87}" type="pres">
      <dgm:prSet presAssocID="{8569BB70-4165-4C2E-A669-9D4B1ACE3846}" presName="vert1" presStyleCnt="0"/>
      <dgm:spPr/>
    </dgm:pt>
    <dgm:pt modelId="{914A927F-056E-4973-97A4-747E721431C6}" type="pres">
      <dgm:prSet presAssocID="{0F0EDB9D-08E9-4612-9A13-586C60B5BDE4}" presName="thickLine" presStyleLbl="alignNode1" presStyleIdx="5" presStyleCnt="7"/>
      <dgm:spPr/>
    </dgm:pt>
    <dgm:pt modelId="{9CC92522-1AAA-4090-B284-D843E64F6A04}" type="pres">
      <dgm:prSet presAssocID="{0F0EDB9D-08E9-4612-9A13-586C60B5BDE4}" presName="horz1" presStyleCnt="0"/>
      <dgm:spPr/>
    </dgm:pt>
    <dgm:pt modelId="{24389F7E-022E-44C9-A0AE-5F878BA00D21}" type="pres">
      <dgm:prSet presAssocID="{0F0EDB9D-08E9-4612-9A13-586C60B5BDE4}" presName="tx1" presStyleLbl="revTx" presStyleIdx="5" presStyleCnt="7"/>
      <dgm:spPr/>
    </dgm:pt>
    <dgm:pt modelId="{0D1BEC43-BF03-44B8-91C4-51D68611765E}" type="pres">
      <dgm:prSet presAssocID="{0F0EDB9D-08E9-4612-9A13-586C60B5BDE4}" presName="vert1" presStyleCnt="0"/>
      <dgm:spPr/>
    </dgm:pt>
    <dgm:pt modelId="{49F9128F-5EC8-4977-A0E7-AA0B3C9A4A20}" type="pres">
      <dgm:prSet presAssocID="{DFA0BFC8-8221-4890-B3B1-978E55650F53}" presName="thickLine" presStyleLbl="alignNode1" presStyleIdx="6" presStyleCnt="7"/>
      <dgm:spPr/>
    </dgm:pt>
    <dgm:pt modelId="{338E3655-0D23-4E45-8A73-3BA9BBDFA137}" type="pres">
      <dgm:prSet presAssocID="{DFA0BFC8-8221-4890-B3B1-978E55650F53}" presName="horz1" presStyleCnt="0"/>
      <dgm:spPr/>
    </dgm:pt>
    <dgm:pt modelId="{B85F3254-4B68-4BC7-80A3-7D2A1221CAE7}" type="pres">
      <dgm:prSet presAssocID="{DFA0BFC8-8221-4890-B3B1-978E55650F53}" presName="tx1" presStyleLbl="revTx" presStyleIdx="6" presStyleCnt="7"/>
      <dgm:spPr/>
    </dgm:pt>
    <dgm:pt modelId="{C9EACC10-F32A-4DA9-B518-47572D5C4BDE}" type="pres">
      <dgm:prSet presAssocID="{DFA0BFC8-8221-4890-B3B1-978E55650F53}" presName="vert1" presStyleCnt="0"/>
      <dgm:spPr/>
    </dgm:pt>
  </dgm:ptLst>
  <dgm:cxnLst>
    <dgm:cxn modelId="{782B720F-20EA-4CAC-9277-1F3B77812BCA}" srcId="{84495BF5-6149-45FB-9B78-9ABE397B93D1}" destId="{0F0EDB9D-08E9-4612-9A13-586C60B5BDE4}" srcOrd="5" destOrd="0" parTransId="{96239EED-1D38-4D3B-9410-CD4678F2132A}" sibTransId="{C94F33FA-DF10-4980-BAE7-2123BBD2E54A}"/>
    <dgm:cxn modelId="{EDBD5C1E-6BFF-4AF5-8150-5461BF2167AC}" srcId="{84495BF5-6149-45FB-9B78-9ABE397B93D1}" destId="{DFA0BFC8-8221-4890-B3B1-978E55650F53}" srcOrd="6" destOrd="0" parTransId="{81809CB3-DC0E-473D-B5AD-8DD1F0810C17}" sibTransId="{FA262B11-9991-4E05-869D-C0348EB931D2}"/>
    <dgm:cxn modelId="{B4096A35-CDFF-4DD1-BA2C-294110186717}" type="presOf" srcId="{8569BB70-4165-4C2E-A669-9D4B1ACE3846}" destId="{342B4F98-9CA9-4747-AD22-507CB7D019B2}" srcOrd="0" destOrd="0" presId="urn:microsoft.com/office/officeart/2008/layout/LinedList"/>
    <dgm:cxn modelId="{E2363A3B-85E7-4AB9-B485-A52808C7DD85}" type="presOf" srcId="{4B418F02-E097-4780-8319-1D8A74558AFA}" destId="{E4621100-E813-44FF-B3F9-93F74E597177}" srcOrd="0" destOrd="0" presId="urn:microsoft.com/office/officeart/2008/layout/LinedList"/>
    <dgm:cxn modelId="{8D6A463B-1470-405E-B39C-2169B9A2267C}" srcId="{84495BF5-6149-45FB-9B78-9ABE397B93D1}" destId="{8569BB70-4165-4C2E-A669-9D4B1ACE3846}" srcOrd="4" destOrd="0" parTransId="{EB2E071A-863A-4AA1-927B-D36F71F6B7CE}" sibTransId="{8606B3F7-4ACA-44BE-8289-6F85C0E3B365}"/>
    <dgm:cxn modelId="{B3BD9962-6FCA-4CF2-86F1-AF6B5F5D93AC}" type="presOf" srcId="{D043ABB9-7101-4CA4-9BDA-46411843A5BB}" destId="{F6425F48-2AC6-40D1-804B-73C9B9CB270C}" srcOrd="0" destOrd="0" presId="urn:microsoft.com/office/officeart/2008/layout/LinedList"/>
    <dgm:cxn modelId="{E9157E48-3DD2-4A4C-9B62-6967B9EB6B42}" type="presOf" srcId="{A210CFA0-4253-4BCB-B92B-96DA8332E159}" destId="{73A82A60-113B-4228-90D7-EE4C30007B66}" srcOrd="0" destOrd="0" presId="urn:microsoft.com/office/officeart/2008/layout/LinedList"/>
    <dgm:cxn modelId="{E21ECC86-4C9F-4670-B305-0608C1B49D80}" type="presOf" srcId="{DFA0BFC8-8221-4890-B3B1-978E55650F53}" destId="{B85F3254-4B68-4BC7-80A3-7D2A1221CAE7}" srcOrd="0" destOrd="0" presId="urn:microsoft.com/office/officeart/2008/layout/LinedList"/>
    <dgm:cxn modelId="{3123279E-36C5-49C4-8A0F-409C24EE451F}" srcId="{84495BF5-6149-45FB-9B78-9ABE397B93D1}" destId="{4B418F02-E097-4780-8319-1D8A74558AFA}" srcOrd="3" destOrd="0" parTransId="{EBE09C70-C223-4DDA-82D1-FD5509731857}" sibTransId="{A56EEB1C-BCFA-46A1-BC87-D76BB1D300F1}"/>
    <dgm:cxn modelId="{996640B4-CDF7-4970-9CCF-AD3C973E9B7C}" srcId="{84495BF5-6149-45FB-9B78-9ABE397B93D1}" destId="{D043ABB9-7101-4CA4-9BDA-46411843A5BB}" srcOrd="0" destOrd="0" parTransId="{C4717E35-0492-41AF-AE5E-52E5398AF5E9}" sibTransId="{6F731133-5D19-4187-A498-FBB14449621C}"/>
    <dgm:cxn modelId="{0E4ADDB4-02AB-44C1-904E-7FBDFF8A5130}" srcId="{84495BF5-6149-45FB-9B78-9ABE397B93D1}" destId="{A210CFA0-4253-4BCB-B92B-96DA8332E159}" srcOrd="1" destOrd="0" parTransId="{7DEF7379-AE80-4EB6-A7C4-D502491E7DF2}" sibTransId="{83CA87F3-F14F-4A61-8AFD-B0EE56555424}"/>
    <dgm:cxn modelId="{EAC91EC2-B05F-43D7-ABEF-46F842E61C60}" type="presOf" srcId="{84495BF5-6149-45FB-9B78-9ABE397B93D1}" destId="{07CC5EDC-275A-4CB9-B1FF-02EB642C7815}" srcOrd="0" destOrd="0" presId="urn:microsoft.com/office/officeart/2008/layout/LinedList"/>
    <dgm:cxn modelId="{A00E27DF-F4B7-4982-9D96-7D19CB3FDDCE}" srcId="{84495BF5-6149-45FB-9B78-9ABE397B93D1}" destId="{0BEFF473-5EEF-47F2-ACC3-35B437190DD9}" srcOrd="2" destOrd="0" parTransId="{E40E2B17-4957-4B01-ACA7-875679258626}" sibTransId="{07FDEFBA-B7F7-43CE-9D60-CC48103A0E8C}"/>
    <dgm:cxn modelId="{EFB47CE7-4285-44E8-BE9A-0AEB5C445149}" type="presOf" srcId="{0F0EDB9D-08E9-4612-9A13-586C60B5BDE4}" destId="{24389F7E-022E-44C9-A0AE-5F878BA00D21}" srcOrd="0" destOrd="0" presId="urn:microsoft.com/office/officeart/2008/layout/LinedList"/>
    <dgm:cxn modelId="{5B30D0FB-33F4-44AB-B817-3E36A1C5B4A1}" type="presOf" srcId="{0BEFF473-5EEF-47F2-ACC3-35B437190DD9}" destId="{01E101AC-887A-4FAD-8377-B568EEE3E646}" srcOrd="0" destOrd="0" presId="urn:microsoft.com/office/officeart/2008/layout/LinedList"/>
    <dgm:cxn modelId="{8AA38F1D-9BA9-4BCA-AA23-0C736378ECEA}" type="presParOf" srcId="{07CC5EDC-275A-4CB9-B1FF-02EB642C7815}" destId="{BA513E7F-8247-49F9-BB87-24761B52B408}" srcOrd="0" destOrd="0" presId="urn:microsoft.com/office/officeart/2008/layout/LinedList"/>
    <dgm:cxn modelId="{1F2309C1-E6D7-4C5F-A8B2-74858212A34E}" type="presParOf" srcId="{07CC5EDC-275A-4CB9-B1FF-02EB642C7815}" destId="{636266E6-585E-4831-ABD9-92AD0FFFB195}" srcOrd="1" destOrd="0" presId="urn:microsoft.com/office/officeart/2008/layout/LinedList"/>
    <dgm:cxn modelId="{4FA839DA-1B3C-4B46-9934-909E542AA0E3}" type="presParOf" srcId="{636266E6-585E-4831-ABD9-92AD0FFFB195}" destId="{F6425F48-2AC6-40D1-804B-73C9B9CB270C}" srcOrd="0" destOrd="0" presId="urn:microsoft.com/office/officeart/2008/layout/LinedList"/>
    <dgm:cxn modelId="{DAD6737E-3FB8-40D5-9E8C-62DFC42C6394}" type="presParOf" srcId="{636266E6-585E-4831-ABD9-92AD0FFFB195}" destId="{37639C50-E3CD-49F1-B41B-335EDCC7AA0F}" srcOrd="1" destOrd="0" presId="urn:microsoft.com/office/officeart/2008/layout/LinedList"/>
    <dgm:cxn modelId="{41ED48AE-9415-4B55-A514-1AFD60F7ECFC}" type="presParOf" srcId="{07CC5EDC-275A-4CB9-B1FF-02EB642C7815}" destId="{3A0FC9B8-6424-4BEA-9CA6-67936404E8B4}" srcOrd="2" destOrd="0" presId="urn:microsoft.com/office/officeart/2008/layout/LinedList"/>
    <dgm:cxn modelId="{42020F60-4F59-4143-88D9-21C762C2BAA3}" type="presParOf" srcId="{07CC5EDC-275A-4CB9-B1FF-02EB642C7815}" destId="{C8E47DE8-B2CF-4B4E-9EC9-CE0E9CD81B24}" srcOrd="3" destOrd="0" presId="urn:microsoft.com/office/officeart/2008/layout/LinedList"/>
    <dgm:cxn modelId="{128C9F4E-7024-4C0E-9369-2AF1171BAE85}" type="presParOf" srcId="{C8E47DE8-B2CF-4B4E-9EC9-CE0E9CD81B24}" destId="{73A82A60-113B-4228-90D7-EE4C30007B66}" srcOrd="0" destOrd="0" presId="urn:microsoft.com/office/officeart/2008/layout/LinedList"/>
    <dgm:cxn modelId="{E67499BB-E60F-4054-9BB0-14880A735767}" type="presParOf" srcId="{C8E47DE8-B2CF-4B4E-9EC9-CE0E9CD81B24}" destId="{B02B5AA7-1B4E-4A31-AE4A-9BF03C51F4DE}" srcOrd="1" destOrd="0" presId="urn:microsoft.com/office/officeart/2008/layout/LinedList"/>
    <dgm:cxn modelId="{4BDBC565-87CA-4ED0-84C6-358A36B70F3C}" type="presParOf" srcId="{07CC5EDC-275A-4CB9-B1FF-02EB642C7815}" destId="{563A8E6A-898A-4CAC-9B63-375BF6EAFDB2}" srcOrd="4" destOrd="0" presId="urn:microsoft.com/office/officeart/2008/layout/LinedList"/>
    <dgm:cxn modelId="{A6A87F7E-1606-4FEA-BFDD-F1C4AFBE7F17}" type="presParOf" srcId="{07CC5EDC-275A-4CB9-B1FF-02EB642C7815}" destId="{55D9DB81-CED5-4D1A-BF41-1385790385A9}" srcOrd="5" destOrd="0" presId="urn:microsoft.com/office/officeart/2008/layout/LinedList"/>
    <dgm:cxn modelId="{295307A7-32C7-495A-A3FE-B4A01DD89D0C}" type="presParOf" srcId="{55D9DB81-CED5-4D1A-BF41-1385790385A9}" destId="{01E101AC-887A-4FAD-8377-B568EEE3E646}" srcOrd="0" destOrd="0" presId="urn:microsoft.com/office/officeart/2008/layout/LinedList"/>
    <dgm:cxn modelId="{4F31C478-C89A-4BBB-B9C5-3D3AA24D6ACA}" type="presParOf" srcId="{55D9DB81-CED5-4D1A-BF41-1385790385A9}" destId="{E0E97A75-A547-47BC-BD54-9CF52F0B35F7}" srcOrd="1" destOrd="0" presId="urn:microsoft.com/office/officeart/2008/layout/LinedList"/>
    <dgm:cxn modelId="{2215CB0C-F0CD-44B7-AA40-7BFB8560EFD0}" type="presParOf" srcId="{07CC5EDC-275A-4CB9-B1FF-02EB642C7815}" destId="{5078269D-46DF-4CB5-9E8D-3F266A9C81BC}" srcOrd="6" destOrd="0" presId="urn:microsoft.com/office/officeart/2008/layout/LinedList"/>
    <dgm:cxn modelId="{D8BCBC5B-9CAF-4435-8B28-54CAC82C327A}" type="presParOf" srcId="{07CC5EDC-275A-4CB9-B1FF-02EB642C7815}" destId="{73537404-2908-4837-905C-F7139BFAEB3A}" srcOrd="7" destOrd="0" presId="urn:microsoft.com/office/officeart/2008/layout/LinedList"/>
    <dgm:cxn modelId="{071E88E3-EE1E-466F-AF02-8A7AF7E512E1}" type="presParOf" srcId="{73537404-2908-4837-905C-F7139BFAEB3A}" destId="{E4621100-E813-44FF-B3F9-93F74E597177}" srcOrd="0" destOrd="0" presId="urn:microsoft.com/office/officeart/2008/layout/LinedList"/>
    <dgm:cxn modelId="{0277333B-B97C-49AF-B53C-6F7C6BCD69D4}" type="presParOf" srcId="{73537404-2908-4837-905C-F7139BFAEB3A}" destId="{FE2160B6-DBB5-4C4B-A7B4-6DF408640FA8}" srcOrd="1" destOrd="0" presId="urn:microsoft.com/office/officeart/2008/layout/LinedList"/>
    <dgm:cxn modelId="{AFABEB4A-9CDD-4D5A-AF76-F67CAA6EC8DF}" type="presParOf" srcId="{07CC5EDC-275A-4CB9-B1FF-02EB642C7815}" destId="{02E993DA-7A91-4F47-A3AD-6BA2AF664095}" srcOrd="8" destOrd="0" presId="urn:microsoft.com/office/officeart/2008/layout/LinedList"/>
    <dgm:cxn modelId="{62C34C8E-9699-4C0B-B9BF-100DB6D423F8}" type="presParOf" srcId="{07CC5EDC-275A-4CB9-B1FF-02EB642C7815}" destId="{3F1E9F73-243F-470E-9115-A59A570BACAE}" srcOrd="9" destOrd="0" presId="urn:microsoft.com/office/officeart/2008/layout/LinedList"/>
    <dgm:cxn modelId="{A3802730-FBB2-41A6-BF9A-B766BD85250B}" type="presParOf" srcId="{3F1E9F73-243F-470E-9115-A59A570BACAE}" destId="{342B4F98-9CA9-4747-AD22-507CB7D019B2}" srcOrd="0" destOrd="0" presId="urn:microsoft.com/office/officeart/2008/layout/LinedList"/>
    <dgm:cxn modelId="{60179381-3273-43CD-BBB8-D3AC7CE0267F}" type="presParOf" srcId="{3F1E9F73-243F-470E-9115-A59A570BACAE}" destId="{4E2C5D70-06FD-4E2D-849D-552DAC6FCA87}" srcOrd="1" destOrd="0" presId="urn:microsoft.com/office/officeart/2008/layout/LinedList"/>
    <dgm:cxn modelId="{0B325300-C3AE-40B7-8DC9-BF5EBAEDC770}" type="presParOf" srcId="{07CC5EDC-275A-4CB9-B1FF-02EB642C7815}" destId="{914A927F-056E-4973-97A4-747E721431C6}" srcOrd="10" destOrd="0" presId="urn:microsoft.com/office/officeart/2008/layout/LinedList"/>
    <dgm:cxn modelId="{55B2B29F-2567-4A8B-AC09-A6C38C676C29}" type="presParOf" srcId="{07CC5EDC-275A-4CB9-B1FF-02EB642C7815}" destId="{9CC92522-1AAA-4090-B284-D843E64F6A04}" srcOrd="11" destOrd="0" presId="urn:microsoft.com/office/officeart/2008/layout/LinedList"/>
    <dgm:cxn modelId="{FC06E93C-C7D7-42A0-8004-4AB52FFCC656}" type="presParOf" srcId="{9CC92522-1AAA-4090-B284-D843E64F6A04}" destId="{24389F7E-022E-44C9-A0AE-5F878BA00D21}" srcOrd="0" destOrd="0" presId="urn:microsoft.com/office/officeart/2008/layout/LinedList"/>
    <dgm:cxn modelId="{8C123FE3-9C1C-4367-8CF0-18B5EAB3E537}" type="presParOf" srcId="{9CC92522-1AAA-4090-B284-D843E64F6A04}" destId="{0D1BEC43-BF03-44B8-91C4-51D68611765E}" srcOrd="1" destOrd="0" presId="urn:microsoft.com/office/officeart/2008/layout/LinedList"/>
    <dgm:cxn modelId="{D24B7AD3-DCFE-452D-818B-9F49F96302BB}" type="presParOf" srcId="{07CC5EDC-275A-4CB9-B1FF-02EB642C7815}" destId="{49F9128F-5EC8-4977-A0E7-AA0B3C9A4A20}" srcOrd="12" destOrd="0" presId="urn:microsoft.com/office/officeart/2008/layout/LinedList"/>
    <dgm:cxn modelId="{D0A92799-C3F3-4320-B349-C94B734357B0}" type="presParOf" srcId="{07CC5EDC-275A-4CB9-B1FF-02EB642C7815}" destId="{338E3655-0D23-4E45-8A73-3BA9BBDFA137}" srcOrd="13" destOrd="0" presId="urn:microsoft.com/office/officeart/2008/layout/LinedList"/>
    <dgm:cxn modelId="{29834EC9-2705-4C99-A30B-7A7ECEFA7661}" type="presParOf" srcId="{338E3655-0D23-4E45-8A73-3BA9BBDFA137}" destId="{B85F3254-4B68-4BC7-80A3-7D2A1221CAE7}" srcOrd="0" destOrd="0" presId="urn:microsoft.com/office/officeart/2008/layout/LinedList"/>
    <dgm:cxn modelId="{CCE9BB5A-A0FA-4B3B-9CF1-7DA61D45D315}" type="presParOf" srcId="{338E3655-0D23-4E45-8A73-3BA9BBDFA137}" destId="{C9EACC10-F32A-4DA9-B518-47572D5C4BD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022A8-E7E5-45F8-A9C8-CFB20A955FC2}"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86C6569B-BB26-45FB-8415-44ACB57AE9F2}">
      <dgm:prSet/>
      <dgm:spPr/>
      <dgm:t>
        <a:bodyPr/>
        <a:lstStyle/>
        <a:p>
          <a:r>
            <a:rPr lang="en-US"/>
            <a:t>One (or more) Subscription(s) versus Five Subscriptions</a:t>
          </a:r>
        </a:p>
      </dgm:t>
    </dgm:pt>
    <dgm:pt modelId="{96296B26-70D1-41EF-A262-557D0F02B95E}" type="parTrans" cxnId="{8BEF21E9-3CD6-4C31-8147-76E5F87E6DBD}">
      <dgm:prSet/>
      <dgm:spPr/>
      <dgm:t>
        <a:bodyPr/>
        <a:lstStyle/>
        <a:p>
          <a:endParaRPr lang="en-US"/>
        </a:p>
      </dgm:t>
    </dgm:pt>
    <dgm:pt modelId="{B4268C4D-4AA3-4CDE-A849-61C16A755701}" type="sibTrans" cxnId="{8BEF21E9-3CD6-4C31-8147-76E5F87E6DBD}">
      <dgm:prSet/>
      <dgm:spPr/>
      <dgm:t>
        <a:bodyPr/>
        <a:lstStyle/>
        <a:p>
          <a:endParaRPr lang="en-US"/>
        </a:p>
      </dgm:t>
    </dgm:pt>
    <dgm:pt modelId="{7D4C3CB6-4736-4F7C-BBD1-DC1827D05D2D}">
      <dgm:prSet/>
      <dgm:spPr/>
      <dgm:t>
        <a:bodyPr/>
        <a:lstStyle/>
        <a:p>
          <a:r>
            <a:rPr lang="en-US"/>
            <a:t>Using one or five or more subscription can be facilitated by modifying the subscription that is associated to VNET.  </a:t>
          </a:r>
        </a:p>
      </dgm:t>
    </dgm:pt>
    <dgm:pt modelId="{DD294AF4-B993-4655-8820-278BCA5B1C1B}" type="parTrans" cxnId="{A98B8C32-A852-41EB-A748-62325BB994B3}">
      <dgm:prSet/>
      <dgm:spPr/>
      <dgm:t>
        <a:bodyPr/>
        <a:lstStyle/>
        <a:p>
          <a:endParaRPr lang="en-US"/>
        </a:p>
      </dgm:t>
    </dgm:pt>
    <dgm:pt modelId="{0CA0CE04-40EE-4D11-AC43-47252BEC2EBA}" type="sibTrans" cxnId="{A98B8C32-A852-41EB-A748-62325BB994B3}">
      <dgm:prSet/>
      <dgm:spPr/>
      <dgm:t>
        <a:bodyPr/>
        <a:lstStyle/>
        <a:p>
          <a:endParaRPr lang="en-US"/>
        </a:p>
      </dgm:t>
    </dgm:pt>
    <dgm:pt modelId="{88CE956F-D0FC-47FE-AE15-40F462877798}">
      <dgm:prSet/>
      <dgm:spPr/>
      <dgm:t>
        <a:bodyPr/>
        <a:lstStyle/>
        <a:p>
          <a:r>
            <a:rPr lang="en-US"/>
            <a:t>Consider that one subscription will remove an important way to categorize workloads, either by environment or workload.</a:t>
          </a:r>
        </a:p>
      </dgm:t>
    </dgm:pt>
    <dgm:pt modelId="{6F93D2E3-0149-48C5-BC29-558D5F473500}" type="parTrans" cxnId="{0963778B-68AC-4AC7-9471-A360F6A90B6C}">
      <dgm:prSet/>
      <dgm:spPr/>
      <dgm:t>
        <a:bodyPr/>
        <a:lstStyle/>
        <a:p>
          <a:endParaRPr lang="en-US"/>
        </a:p>
      </dgm:t>
    </dgm:pt>
    <dgm:pt modelId="{0D0B0CDC-3AE8-4896-AE60-9BA9B9CC0370}" type="sibTrans" cxnId="{0963778B-68AC-4AC7-9471-A360F6A90B6C}">
      <dgm:prSet/>
      <dgm:spPr/>
      <dgm:t>
        <a:bodyPr/>
        <a:lstStyle/>
        <a:p>
          <a:endParaRPr lang="en-US"/>
        </a:p>
      </dgm:t>
    </dgm:pt>
    <dgm:pt modelId="{1B786AB4-1E01-4CB1-929F-1FFE73418E06}">
      <dgm:prSet/>
      <dgm:spPr/>
      <dgm:t>
        <a:bodyPr/>
        <a:lstStyle/>
        <a:p>
          <a:r>
            <a:rPr lang="en-US"/>
            <a:t>Network, Identity, Site Redundancy</a:t>
          </a:r>
        </a:p>
      </dgm:t>
    </dgm:pt>
    <dgm:pt modelId="{C8D2ECBA-1144-4B6C-88CF-23F0CA2FC4F3}" type="parTrans" cxnId="{76839953-9184-45D4-8BC5-DED8880D3D39}">
      <dgm:prSet/>
      <dgm:spPr/>
      <dgm:t>
        <a:bodyPr/>
        <a:lstStyle/>
        <a:p>
          <a:endParaRPr lang="en-US"/>
        </a:p>
      </dgm:t>
    </dgm:pt>
    <dgm:pt modelId="{D9F49368-99E7-4D44-AE6D-9C8E7A36C6C7}" type="sibTrans" cxnId="{76839953-9184-45D4-8BC5-DED8880D3D39}">
      <dgm:prSet/>
      <dgm:spPr/>
      <dgm:t>
        <a:bodyPr/>
        <a:lstStyle/>
        <a:p>
          <a:endParaRPr lang="en-US"/>
        </a:p>
      </dgm:t>
    </dgm:pt>
    <dgm:pt modelId="{CCFAD043-204C-45E3-993D-85DAC9C4A377}">
      <dgm:prSet/>
      <dgm:spPr/>
      <dgm:t>
        <a:bodyPr/>
        <a:lstStyle/>
        <a:p>
          <a:r>
            <a:rPr lang="en-US"/>
            <a:t>Using a single Azure region and only one VPN will save costs.</a:t>
          </a:r>
        </a:p>
      </dgm:t>
    </dgm:pt>
    <dgm:pt modelId="{B7F8C47A-EEB7-4A9E-9C88-F774C2663964}" type="parTrans" cxnId="{FA035F8F-01B1-4269-8E6B-5477DF60E2F9}">
      <dgm:prSet/>
      <dgm:spPr/>
      <dgm:t>
        <a:bodyPr/>
        <a:lstStyle/>
        <a:p>
          <a:endParaRPr lang="en-US"/>
        </a:p>
      </dgm:t>
    </dgm:pt>
    <dgm:pt modelId="{DE23767B-9CC5-430D-845C-1030DAA1FCE5}" type="sibTrans" cxnId="{FA035F8F-01B1-4269-8E6B-5477DF60E2F9}">
      <dgm:prSet/>
      <dgm:spPr/>
      <dgm:t>
        <a:bodyPr/>
        <a:lstStyle/>
        <a:p>
          <a:endParaRPr lang="en-US"/>
        </a:p>
      </dgm:t>
    </dgm:pt>
    <dgm:pt modelId="{8FC7BE7E-2C6C-4182-8BF7-4DF63AA8A1FE}">
      <dgm:prSet/>
      <dgm:spPr/>
      <dgm:t>
        <a:bodyPr/>
        <a:lstStyle/>
        <a:p>
          <a:r>
            <a:rPr lang="en-US"/>
            <a:t>Consider that redundancy in the single region could be obtained with two regions with small incremental costs, removing risk.</a:t>
          </a:r>
        </a:p>
      </dgm:t>
    </dgm:pt>
    <dgm:pt modelId="{E5372C2F-5205-4784-830B-F9A3C2A9A584}" type="parTrans" cxnId="{CE20C825-BD11-4358-837E-421BE15DD3B2}">
      <dgm:prSet/>
      <dgm:spPr/>
      <dgm:t>
        <a:bodyPr/>
        <a:lstStyle/>
        <a:p>
          <a:endParaRPr lang="en-US"/>
        </a:p>
      </dgm:t>
    </dgm:pt>
    <dgm:pt modelId="{FADFF78B-22E7-4111-831F-3EF8A1DAC819}" type="sibTrans" cxnId="{CE20C825-BD11-4358-837E-421BE15DD3B2}">
      <dgm:prSet/>
      <dgm:spPr/>
      <dgm:t>
        <a:bodyPr/>
        <a:lstStyle/>
        <a:p>
          <a:endParaRPr lang="en-US"/>
        </a:p>
      </dgm:t>
    </dgm:pt>
    <dgm:pt modelId="{98E35214-835B-4A35-B6D0-C988DFA22F87}">
      <dgm:prSet/>
      <dgm:spPr/>
      <dgm:t>
        <a:bodyPr/>
        <a:lstStyle/>
        <a:p>
          <a:r>
            <a:rPr lang="en-US"/>
            <a:t>PaaS only deployments</a:t>
          </a:r>
        </a:p>
      </dgm:t>
    </dgm:pt>
    <dgm:pt modelId="{F35434EA-17BF-4EDD-823A-E3EAEBE7BA79}" type="parTrans" cxnId="{DC734E1F-7B0D-4339-B59B-7E162682FDE1}">
      <dgm:prSet/>
      <dgm:spPr/>
      <dgm:t>
        <a:bodyPr/>
        <a:lstStyle/>
        <a:p>
          <a:endParaRPr lang="en-US"/>
        </a:p>
      </dgm:t>
    </dgm:pt>
    <dgm:pt modelId="{5B78A68E-CBB7-4E5B-9B02-56DFE4B20ACD}" type="sibTrans" cxnId="{DC734E1F-7B0D-4339-B59B-7E162682FDE1}">
      <dgm:prSet/>
      <dgm:spPr/>
      <dgm:t>
        <a:bodyPr/>
        <a:lstStyle/>
        <a:p>
          <a:endParaRPr lang="en-US"/>
        </a:p>
      </dgm:t>
    </dgm:pt>
    <dgm:pt modelId="{AD121E5F-2485-4D6D-AF5B-E4D1546089D2}">
      <dgm:prSet/>
      <dgm:spPr/>
      <dgm:t>
        <a:bodyPr/>
        <a:lstStyle/>
        <a:p>
          <a:r>
            <a:rPr lang="en-US"/>
            <a:t>No requirements for IPv4 or internal networking.</a:t>
          </a:r>
        </a:p>
      </dgm:t>
    </dgm:pt>
    <dgm:pt modelId="{6A3095C9-9D9C-45F1-AABA-8313DC56A099}" type="parTrans" cxnId="{3E9DA4E2-BE35-44DB-834E-B58B24C75DE3}">
      <dgm:prSet/>
      <dgm:spPr/>
      <dgm:t>
        <a:bodyPr/>
        <a:lstStyle/>
        <a:p>
          <a:endParaRPr lang="en-US"/>
        </a:p>
      </dgm:t>
    </dgm:pt>
    <dgm:pt modelId="{7D03E4E6-E408-49FF-882F-B9B2B3A3C73D}" type="sibTrans" cxnId="{3E9DA4E2-BE35-44DB-834E-B58B24C75DE3}">
      <dgm:prSet/>
      <dgm:spPr/>
      <dgm:t>
        <a:bodyPr/>
        <a:lstStyle/>
        <a:p>
          <a:endParaRPr lang="en-US"/>
        </a:p>
      </dgm:t>
    </dgm:pt>
    <dgm:pt modelId="{3637A9C3-58BF-466E-9B31-E2FA754F6A2A}">
      <dgm:prSet/>
      <dgm:spPr/>
      <dgm:t>
        <a:bodyPr/>
        <a:lstStyle/>
        <a:p>
          <a:r>
            <a:rPr lang="en-US"/>
            <a:t>Consider having the templates for networking ready in the event a hybrid network is required.</a:t>
          </a:r>
        </a:p>
      </dgm:t>
    </dgm:pt>
    <dgm:pt modelId="{ACA121A0-6E36-457F-9BC7-148C48CAAC63}" type="parTrans" cxnId="{5A16CE93-CE0F-4181-B27C-083301551EF5}">
      <dgm:prSet/>
      <dgm:spPr/>
      <dgm:t>
        <a:bodyPr/>
        <a:lstStyle/>
        <a:p>
          <a:endParaRPr lang="en-US"/>
        </a:p>
      </dgm:t>
    </dgm:pt>
    <dgm:pt modelId="{F8AC2C50-282C-4013-AA9F-B1DADBA4B0DE}" type="sibTrans" cxnId="{5A16CE93-CE0F-4181-B27C-083301551EF5}">
      <dgm:prSet/>
      <dgm:spPr/>
      <dgm:t>
        <a:bodyPr/>
        <a:lstStyle/>
        <a:p>
          <a:endParaRPr lang="en-US"/>
        </a:p>
      </dgm:t>
    </dgm:pt>
    <dgm:pt modelId="{59E08790-620C-4745-A934-707338DA33EE}" type="pres">
      <dgm:prSet presAssocID="{844022A8-E7E5-45F8-A9C8-CFB20A955FC2}" presName="Name0" presStyleCnt="0">
        <dgm:presLayoutVars>
          <dgm:dir/>
          <dgm:animLvl val="lvl"/>
          <dgm:resizeHandles val="exact"/>
        </dgm:presLayoutVars>
      </dgm:prSet>
      <dgm:spPr/>
    </dgm:pt>
    <dgm:pt modelId="{4A507758-5C48-4589-A134-CC5057173699}" type="pres">
      <dgm:prSet presAssocID="{86C6569B-BB26-45FB-8415-44ACB57AE9F2}" presName="linNode" presStyleCnt="0"/>
      <dgm:spPr/>
    </dgm:pt>
    <dgm:pt modelId="{9A33A186-B50D-4FFE-A62A-4FD151DE29D0}" type="pres">
      <dgm:prSet presAssocID="{86C6569B-BB26-45FB-8415-44ACB57AE9F2}" presName="parentText" presStyleLbl="node1" presStyleIdx="0" presStyleCnt="3">
        <dgm:presLayoutVars>
          <dgm:chMax val="1"/>
          <dgm:bulletEnabled val="1"/>
        </dgm:presLayoutVars>
      </dgm:prSet>
      <dgm:spPr/>
    </dgm:pt>
    <dgm:pt modelId="{F59ABDF7-D059-4059-B89B-B0582F54D6AA}" type="pres">
      <dgm:prSet presAssocID="{86C6569B-BB26-45FB-8415-44ACB57AE9F2}" presName="descendantText" presStyleLbl="alignAccFollowNode1" presStyleIdx="0" presStyleCnt="3">
        <dgm:presLayoutVars>
          <dgm:bulletEnabled val="1"/>
        </dgm:presLayoutVars>
      </dgm:prSet>
      <dgm:spPr/>
    </dgm:pt>
    <dgm:pt modelId="{E00E6E14-07D9-42CB-9235-1AC9AB05776D}" type="pres">
      <dgm:prSet presAssocID="{B4268C4D-4AA3-4CDE-A849-61C16A755701}" presName="sp" presStyleCnt="0"/>
      <dgm:spPr/>
    </dgm:pt>
    <dgm:pt modelId="{13072017-B38F-4238-BE05-2B29FF203DF9}" type="pres">
      <dgm:prSet presAssocID="{1B786AB4-1E01-4CB1-929F-1FFE73418E06}" presName="linNode" presStyleCnt="0"/>
      <dgm:spPr/>
    </dgm:pt>
    <dgm:pt modelId="{4F8D2AD8-F2F0-4063-B0C1-2EDB66FBA2B2}" type="pres">
      <dgm:prSet presAssocID="{1B786AB4-1E01-4CB1-929F-1FFE73418E06}" presName="parentText" presStyleLbl="node1" presStyleIdx="1" presStyleCnt="3">
        <dgm:presLayoutVars>
          <dgm:chMax val="1"/>
          <dgm:bulletEnabled val="1"/>
        </dgm:presLayoutVars>
      </dgm:prSet>
      <dgm:spPr/>
    </dgm:pt>
    <dgm:pt modelId="{29AD8741-FD50-44EE-862F-FD1F034DAB1A}" type="pres">
      <dgm:prSet presAssocID="{1B786AB4-1E01-4CB1-929F-1FFE73418E06}" presName="descendantText" presStyleLbl="alignAccFollowNode1" presStyleIdx="1" presStyleCnt="3">
        <dgm:presLayoutVars>
          <dgm:bulletEnabled val="1"/>
        </dgm:presLayoutVars>
      </dgm:prSet>
      <dgm:spPr/>
    </dgm:pt>
    <dgm:pt modelId="{D7C7E528-079D-4BB3-88E4-306A1E2E4245}" type="pres">
      <dgm:prSet presAssocID="{D9F49368-99E7-4D44-AE6D-9C8E7A36C6C7}" presName="sp" presStyleCnt="0"/>
      <dgm:spPr/>
    </dgm:pt>
    <dgm:pt modelId="{D33508E4-4727-45D8-8B67-DA2436FB0D28}" type="pres">
      <dgm:prSet presAssocID="{98E35214-835B-4A35-B6D0-C988DFA22F87}" presName="linNode" presStyleCnt="0"/>
      <dgm:spPr/>
    </dgm:pt>
    <dgm:pt modelId="{2EFCA3A6-EF36-41A3-AD28-1F2C2FC89654}" type="pres">
      <dgm:prSet presAssocID="{98E35214-835B-4A35-B6D0-C988DFA22F87}" presName="parentText" presStyleLbl="node1" presStyleIdx="2" presStyleCnt="3">
        <dgm:presLayoutVars>
          <dgm:chMax val="1"/>
          <dgm:bulletEnabled val="1"/>
        </dgm:presLayoutVars>
      </dgm:prSet>
      <dgm:spPr/>
    </dgm:pt>
    <dgm:pt modelId="{4AC39B55-7684-43C8-8D47-F5043A2C5201}" type="pres">
      <dgm:prSet presAssocID="{98E35214-835B-4A35-B6D0-C988DFA22F87}" presName="descendantText" presStyleLbl="alignAccFollowNode1" presStyleIdx="2" presStyleCnt="3">
        <dgm:presLayoutVars>
          <dgm:bulletEnabled val="1"/>
        </dgm:presLayoutVars>
      </dgm:prSet>
      <dgm:spPr/>
    </dgm:pt>
  </dgm:ptLst>
  <dgm:cxnLst>
    <dgm:cxn modelId="{DC734E1F-7B0D-4339-B59B-7E162682FDE1}" srcId="{844022A8-E7E5-45F8-A9C8-CFB20A955FC2}" destId="{98E35214-835B-4A35-B6D0-C988DFA22F87}" srcOrd="2" destOrd="0" parTransId="{F35434EA-17BF-4EDD-823A-E3EAEBE7BA79}" sibTransId="{5B78A68E-CBB7-4E5B-9B02-56DFE4B20ACD}"/>
    <dgm:cxn modelId="{CE20C825-BD11-4358-837E-421BE15DD3B2}" srcId="{1B786AB4-1E01-4CB1-929F-1FFE73418E06}" destId="{8FC7BE7E-2C6C-4182-8BF7-4DF63AA8A1FE}" srcOrd="1" destOrd="0" parTransId="{E5372C2F-5205-4784-830B-F9A3C2A9A584}" sibTransId="{FADFF78B-22E7-4111-831F-3EF8A1DAC819}"/>
    <dgm:cxn modelId="{A98B8C32-A852-41EB-A748-62325BB994B3}" srcId="{86C6569B-BB26-45FB-8415-44ACB57AE9F2}" destId="{7D4C3CB6-4736-4F7C-BBD1-DC1827D05D2D}" srcOrd="0" destOrd="0" parTransId="{DD294AF4-B993-4655-8820-278BCA5B1C1B}" sibTransId="{0CA0CE04-40EE-4D11-AC43-47252BEC2EBA}"/>
    <dgm:cxn modelId="{7E6BAA36-B5C5-4057-8074-4E5B544C1E7C}" type="presOf" srcId="{CCFAD043-204C-45E3-993D-85DAC9C4A377}" destId="{29AD8741-FD50-44EE-862F-FD1F034DAB1A}" srcOrd="0" destOrd="0" presId="urn:microsoft.com/office/officeart/2005/8/layout/vList5"/>
    <dgm:cxn modelId="{CCBBDE3D-FA9A-49CD-AC05-7AC82797CCDA}" type="presOf" srcId="{86C6569B-BB26-45FB-8415-44ACB57AE9F2}" destId="{9A33A186-B50D-4FFE-A62A-4FD151DE29D0}" srcOrd="0" destOrd="0" presId="urn:microsoft.com/office/officeart/2005/8/layout/vList5"/>
    <dgm:cxn modelId="{5791205D-0AE8-4AD8-B283-4246ECE3B063}" type="presOf" srcId="{844022A8-E7E5-45F8-A9C8-CFB20A955FC2}" destId="{59E08790-620C-4745-A934-707338DA33EE}" srcOrd="0" destOrd="0" presId="urn:microsoft.com/office/officeart/2005/8/layout/vList5"/>
    <dgm:cxn modelId="{76839953-9184-45D4-8BC5-DED8880D3D39}" srcId="{844022A8-E7E5-45F8-A9C8-CFB20A955FC2}" destId="{1B786AB4-1E01-4CB1-929F-1FFE73418E06}" srcOrd="1" destOrd="0" parTransId="{C8D2ECBA-1144-4B6C-88CF-23F0CA2FC4F3}" sibTransId="{D9F49368-99E7-4D44-AE6D-9C8E7A36C6C7}"/>
    <dgm:cxn modelId="{96E81675-4F10-4921-9161-C1F8108EECB9}" type="presOf" srcId="{98E35214-835B-4A35-B6D0-C988DFA22F87}" destId="{2EFCA3A6-EF36-41A3-AD28-1F2C2FC89654}" srcOrd="0" destOrd="0" presId="urn:microsoft.com/office/officeart/2005/8/layout/vList5"/>
    <dgm:cxn modelId="{0963778B-68AC-4AC7-9471-A360F6A90B6C}" srcId="{86C6569B-BB26-45FB-8415-44ACB57AE9F2}" destId="{88CE956F-D0FC-47FE-AE15-40F462877798}" srcOrd="1" destOrd="0" parTransId="{6F93D2E3-0149-48C5-BC29-558D5F473500}" sibTransId="{0D0B0CDC-3AE8-4896-AE60-9BA9B9CC0370}"/>
    <dgm:cxn modelId="{FA035F8F-01B1-4269-8E6B-5477DF60E2F9}" srcId="{1B786AB4-1E01-4CB1-929F-1FFE73418E06}" destId="{CCFAD043-204C-45E3-993D-85DAC9C4A377}" srcOrd="0" destOrd="0" parTransId="{B7F8C47A-EEB7-4A9E-9C88-F774C2663964}" sibTransId="{DE23767B-9CC5-430D-845C-1030DAA1FCE5}"/>
    <dgm:cxn modelId="{0CDDE590-81FD-40CB-8E87-69F9EA81E52B}" type="presOf" srcId="{AD121E5F-2485-4D6D-AF5B-E4D1546089D2}" destId="{4AC39B55-7684-43C8-8D47-F5043A2C5201}" srcOrd="0" destOrd="0" presId="urn:microsoft.com/office/officeart/2005/8/layout/vList5"/>
    <dgm:cxn modelId="{5A16CE93-CE0F-4181-B27C-083301551EF5}" srcId="{98E35214-835B-4A35-B6D0-C988DFA22F87}" destId="{3637A9C3-58BF-466E-9B31-E2FA754F6A2A}" srcOrd="1" destOrd="0" parTransId="{ACA121A0-6E36-457F-9BC7-148C48CAAC63}" sibTransId="{F8AC2C50-282C-4013-AA9F-B1DADBA4B0DE}"/>
    <dgm:cxn modelId="{94FD9AA5-1940-46A0-8C1E-8A1DA41F8C4B}" type="presOf" srcId="{8FC7BE7E-2C6C-4182-8BF7-4DF63AA8A1FE}" destId="{29AD8741-FD50-44EE-862F-FD1F034DAB1A}" srcOrd="0" destOrd="1" presId="urn:microsoft.com/office/officeart/2005/8/layout/vList5"/>
    <dgm:cxn modelId="{99DC7BB9-71E1-4117-BD4A-A9D79E7B8A45}" type="presOf" srcId="{88CE956F-D0FC-47FE-AE15-40F462877798}" destId="{F59ABDF7-D059-4059-B89B-B0582F54D6AA}" srcOrd="0" destOrd="1" presId="urn:microsoft.com/office/officeart/2005/8/layout/vList5"/>
    <dgm:cxn modelId="{049296D0-69A5-40CC-BC88-14907ABDE7C9}" type="presOf" srcId="{3637A9C3-58BF-466E-9B31-E2FA754F6A2A}" destId="{4AC39B55-7684-43C8-8D47-F5043A2C5201}" srcOrd="0" destOrd="1" presId="urn:microsoft.com/office/officeart/2005/8/layout/vList5"/>
    <dgm:cxn modelId="{8F75BDD5-17B6-4D30-9C60-DD38F9EB0CA1}" type="presOf" srcId="{7D4C3CB6-4736-4F7C-BBD1-DC1827D05D2D}" destId="{F59ABDF7-D059-4059-B89B-B0582F54D6AA}" srcOrd="0" destOrd="0" presId="urn:microsoft.com/office/officeart/2005/8/layout/vList5"/>
    <dgm:cxn modelId="{0B8DBDDC-69CF-44B6-8AF9-CEBBF6421FD2}" type="presOf" srcId="{1B786AB4-1E01-4CB1-929F-1FFE73418E06}" destId="{4F8D2AD8-F2F0-4063-B0C1-2EDB66FBA2B2}" srcOrd="0" destOrd="0" presId="urn:microsoft.com/office/officeart/2005/8/layout/vList5"/>
    <dgm:cxn modelId="{3E9DA4E2-BE35-44DB-834E-B58B24C75DE3}" srcId="{98E35214-835B-4A35-B6D0-C988DFA22F87}" destId="{AD121E5F-2485-4D6D-AF5B-E4D1546089D2}" srcOrd="0" destOrd="0" parTransId="{6A3095C9-9D9C-45F1-AABA-8313DC56A099}" sibTransId="{7D03E4E6-E408-49FF-882F-B9B2B3A3C73D}"/>
    <dgm:cxn modelId="{8BEF21E9-3CD6-4C31-8147-76E5F87E6DBD}" srcId="{844022A8-E7E5-45F8-A9C8-CFB20A955FC2}" destId="{86C6569B-BB26-45FB-8415-44ACB57AE9F2}" srcOrd="0" destOrd="0" parTransId="{96296B26-70D1-41EF-A262-557D0F02B95E}" sibTransId="{B4268C4D-4AA3-4CDE-A849-61C16A755701}"/>
    <dgm:cxn modelId="{61A83430-C786-4FEA-8892-0F02B4E6E7E7}" type="presParOf" srcId="{59E08790-620C-4745-A934-707338DA33EE}" destId="{4A507758-5C48-4589-A134-CC5057173699}" srcOrd="0" destOrd="0" presId="urn:microsoft.com/office/officeart/2005/8/layout/vList5"/>
    <dgm:cxn modelId="{619F99A5-24DF-4705-964A-19A4E107E987}" type="presParOf" srcId="{4A507758-5C48-4589-A134-CC5057173699}" destId="{9A33A186-B50D-4FFE-A62A-4FD151DE29D0}" srcOrd="0" destOrd="0" presId="urn:microsoft.com/office/officeart/2005/8/layout/vList5"/>
    <dgm:cxn modelId="{BED335A5-A02A-456E-9CD8-28607825D0D5}" type="presParOf" srcId="{4A507758-5C48-4589-A134-CC5057173699}" destId="{F59ABDF7-D059-4059-B89B-B0582F54D6AA}" srcOrd="1" destOrd="0" presId="urn:microsoft.com/office/officeart/2005/8/layout/vList5"/>
    <dgm:cxn modelId="{AD3C275B-AFF0-4DAB-AC2C-E118F3E83A9E}" type="presParOf" srcId="{59E08790-620C-4745-A934-707338DA33EE}" destId="{E00E6E14-07D9-42CB-9235-1AC9AB05776D}" srcOrd="1" destOrd="0" presId="urn:microsoft.com/office/officeart/2005/8/layout/vList5"/>
    <dgm:cxn modelId="{A73D93AC-C781-4EE9-BEDD-24F26E6E6AE4}" type="presParOf" srcId="{59E08790-620C-4745-A934-707338DA33EE}" destId="{13072017-B38F-4238-BE05-2B29FF203DF9}" srcOrd="2" destOrd="0" presId="urn:microsoft.com/office/officeart/2005/8/layout/vList5"/>
    <dgm:cxn modelId="{584D2AF2-F8A6-4DF5-834B-3BEBA215BFBE}" type="presParOf" srcId="{13072017-B38F-4238-BE05-2B29FF203DF9}" destId="{4F8D2AD8-F2F0-4063-B0C1-2EDB66FBA2B2}" srcOrd="0" destOrd="0" presId="urn:microsoft.com/office/officeart/2005/8/layout/vList5"/>
    <dgm:cxn modelId="{96EC0CE4-6BE7-43CB-8F2E-AF830F609610}" type="presParOf" srcId="{13072017-B38F-4238-BE05-2B29FF203DF9}" destId="{29AD8741-FD50-44EE-862F-FD1F034DAB1A}" srcOrd="1" destOrd="0" presId="urn:microsoft.com/office/officeart/2005/8/layout/vList5"/>
    <dgm:cxn modelId="{FBEAF045-A41F-4F7B-8B65-077FD4BB4BD7}" type="presParOf" srcId="{59E08790-620C-4745-A934-707338DA33EE}" destId="{D7C7E528-079D-4BB3-88E4-306A1E2E4245}" srcOrd="3" destOrd="0" presId="urn:microsoft.com/office/officeart/2005/8/layout/vList5"/>
    <dgm:cxn modelId="{D348B321-9F52-4F4C-9D3D-52E8E730082F}" type="presParOf" srcId="{59E08790-620C-4745-A934-707338DA33EE}" destId="{D33508E4-4727-45D8-8B67-DA2436FB0D28}" srcOrd="4" destOrd="0" presId="urn:microsoft.com/office/officeart/2005/8/layout/vList5"/>
    <dgm:cxn modelId="{A88E0435-DC81-4D7E-8A14-77C95BAA37C8}" type="presParOf" srcId="{D33508E4-4727-45D8-8B67-DA2436FB0D28}" destId="{2EFCA3A6-EF36-41A3-AD28-1F2C2FC89654}" srcOrd="0" destOrd="0" presId="urn:microsoft.com/office/officeart/2005/8/layout/vList5"/>
    <dgm:cxn modelId="{2ECF6EF2-4D31-407F-9BEB-85130C218B04}" type="presParOf" srcId="{D33508E4-4727-45D8-8B67-DA2436FB0D28}" destId="{4AC39B55-7684-43C8-8D47-F5043A2C520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06B3CD-AFBC-416D-968E-7B304B69FDC7}" type="doc">
      <dgm:prSet loTypeId="urn:microsoft.com/office/officeart/2005/8/layout/process4" loCatId="process" qsTypeId="urn:microsoft.com/office/officeart/2005/8/quickstyle/simple5" qsCatId="simple" csTypeId="urn:microsoft.com/office/officeart/2005/8/colors/accent6_2" csCatId="accent6"/>
      <dgm:spPr/>
      <dgm:t>
        <a:bodyPr/>
        <a:lstStyle/>
        <a:p>
          <a:endParaRPr lang="en-US"/>
        </a:p>
      </dgm:t>
    </dgm:pt>
    <dgm:pt modelId="{0EA32AC0-7026-4752-ABD6-D21ED59CD2AD}">
      <dgm:prSet/>
      <dgm:spPr/>
      <dgm:t>
        <a:bodyPr/>
        <a:lstStyle/>
        <a:p>
          <a:r>
            <a:rPr lang="en-US"/>
            <a:t>Use Case:  Public Facing anonymous websites with hybrid integration to directories for some relationships</a:t>
          </a:r>
        </a:p>
      </dgm:t>
    </dgm:pt>
    <dgm:pt modelId="{24FF5C19-544B-4084-8B97-F466B6DD62EC}" type="parTrans" cxnId="{46C71288-1148-4D7E-8169-953EDEB1D59A}">
      <dgm:prSet/>
      <dgm:spPr/>
      <dgm:t>
        <a:bodyPr/>
        <a:lstStyle/>
        <a:p>
          <a:endParaRPr lang="en-US"/>
        </a:p>
      </dgm:t>
    </dgm:pt>
    <dgm:pt modelId="{14BA5EC3-C0AF-453C-BFD2-65D234F5ADA1}" type="sibTrans" cxnId="{46C71288-1148-4D7E-8169-953EDEB1D59A}">
      <dgm:prSet/>
      <dgm:spPr/>
      <dgm:t>
        <a:bodyPr/>
        <a:lstStyle/>
        <a:p>
          <a:endParaRPr lang="en-US"/>
        </a:p>
      </dgm:t>
    </dgm:pt>
    <dgm:pt modelId="{5419BAD8-2028-45D4-AC52-FFB7FF6D8840}">
      <dgm:prSet/>
      <dgm:spPr/>
      <dgm:t>
        <a:bodyPr/>
        <a:lstStyle/>
        <a:p>
          <a:r>
            <a:rPr lang="en-US"/>
            <a:t>Secure design to isolate users from data.</a:t>
          </a:r>
        </a:p>
      </dgm:t>
    </dgm:pt>
    <dgm:pt modelId="{FB3BCDBA-BCEF-4DB8-9B73-64F7DE6D6331}" type="parTrans" cxnId="{D6FCCF5B-8BB9-4A22-BE87-C0F3B027A41E}">
      <dgm:prSet/>
      <dgm:spPr/>
      <dgm:t>
        <a:bodyPr/>
        <a:lstStyle/>
        <a:p>
          <a:endParaRPr lang="en-US"/>
        </a:p>
      </dgm:t>
    </dgm:pt>
    <dgm:pt modelId="{94EDEDDE-7201-48D9-B9E7-65134CF8B473}" type="sibTrans" cxnId="{D6FCCF5B-8BB9-4A22-BE87-C0F3B027A41E}">
      <dgm:prSet/>
      <dgm:spPr/>
      <dgm:t>
        <a:bodyPr/>
        <a:lstStyle/>
        <a:p>
          <a:endParaRPr lang="en-US"/>
        </a:p>
      </dgm:t>
    </dgm:pt>
    <dgm:pt modelId="{C8178C90-9C63-49F8-9FF0-A324DCBB4B88}">
      <dgm:prSet/>
      <dgm:spPr/>
      <dgm:t>
        <a:bodyPr/>
        <a:lstStyle/>
        <a:p>
          <a:r>
            <a:rPr lang="en-US"/>
            <a:t>Scalable approach to support the largest customers.</a:t>
          </a:r>
        </a:p>
      </dgm:t>
    </dgm:pt>
    <dgm:pt modelId="{B99FD435-D38C-4276-9289-9B64046284C3}" type="parTrans" cxnId="{B83217A0-0552-47F5-9388-2E1282A5A921}">
      <dgm:prSet/>
      <dgm:spPr/>
      <dgm:t>
        <a:bodyPr/>
        <a:lstStyle/>
        <a:p>
          <a:endParaRPr lang="en-US"/>
        </a:p>
      </dgm:t>
    </dgm:pt>
    <dgm:pt modelId="{C4BDC18F-9791-4826-B5F9-456C8A518F42}" type="sibTrans" cxnId="{B83217A0-0552-47F5-9388-2E1282A5A921}">
      <dgm:prSet/>
      <dgm:spPr/>
      <dgm:t>
        <a:bodyPr/>
        <a:lstStyle/>
        <a:p>
          <a:endParaRPr lang="en-US"/>
        </a:p>
      </dgm:t>
    </dgm:pt>
    <dgm:pt modelId="{AF31A2FD-1D5C-4EBF-9393-572958336E62}" type="pres">
      <dgm:prSet presAssocID="{F806B3CD-AFBC-416D-968E-7B304B69FDC7}" presName="Name0" presStyleCnt="0">
        <dgm:presLayoutVars>
          <dgm:dir/>
          <dgm:animLvl val="lvl"/>
          <dgm:resizeHandles val="exact"/>
        </dgm:presLayoutVars>
      </dgm:prSet>
      <dgm:spPr/>
    </dgm:pt>
    <dgm:pt modelId="{4730C943-2BD0-4207-8D80-0106CCC85294}" type="pres">
      <dgm:prSet presAssocID="{C8178C90-9C63-49F8-9FF0-A324DCBB4B88}" presName="boxAndChildren" presStyleCnt="0"/>
      <dgm:spPr/>
    </dgm:pt>
    <dgm:pt modelId="{A9A663CA-FFEB-4C9C-8595-D21827FDEB43}" type="pres">
      <dgm:prSet presAssocID="{C8178C90-9C63-49F8-9FF0-A324DCBB4B88}" presName="parentTextBox" presStyleLbl="node1" presStyleIdx="0" presStyleCnt="3"/>
      <dgm:spPr/>
    </dgm:pt>
    <dgm:pt modelId="{50A2A4B8-D804-46B2-923F-B4E78FB99059}" type="pres">
      <dgm:prSet presAssocID="{94EDEDDE-7201-48D9-B9E7-65134CF8B473}" presName="sp" presStyleCnt="0"/>
      <dgm:spPr/>
    </dgm:pt>
    <dgm:pt modelId="{B53731AF-3E31-4202-B1F5-31533DAFC4F8}" type="pres">
      <dgm:prSet presAssocID="{5419BAD8-2028-45D4-AC52-FFB7FF6D8840}" presName="arrowAndChildren" presStyleCnt="0"/>
      <dgm:spPr/>
    </dgm:pt>
    <dgm:pt modelId="{EA9B6486-EB3B-4437-8493-FCC1BE586DB0}" type="pres">
      <dgm:prSet presAssocID="{5419BAD8-2028-45D4-AC52-FFB7FF6D8840}" presName="parentTextArrow" presStyleLbl="node1" presStyleIdx="1" presStyleCnt="3"/>
      <dgm:spPr/>
    </dgm:pt>
    <dgm:pt modelId="{4DB72A29-F7C4-4278-84D6-06D21EE816B1}" type="pres">
      <dgm:prSet presAssocID="{14BA5EC3-C0AF-453C-BFD2-65D234F5ADA1}" presName="sp" presStyleCnt="0"/>
      <dgm:spPr/>
    </dgm:pt>
    <dgm:pt modelId="{4CD6757D-9B10-4CC8-A9F9-3869A955CEB0}" type="pres">
      <dgm:prSet presAssocID="{0EA32AC0-7026-4752-ABD6-D21ED59CD2AD}" presName="arrowAndChildren" presStyleCnt="0"/>
      <dgm:spPr/>
    </dgm:pt>
    <dgm:pt modelId="{FFEDDDB3-D534-4431-8EC0-64540000858A}" type="pres">
      <dgm:prSet presAssocID="{0EA32AC0-7026-4752-ABD6-D21ED59CD2AD}" presName="parentTextArrow" presStyleLbl="node1" presStyleIdx="2" presStyleCnt="3"/>
      <dgm:spPr/>
    </dgm:pt>
  </dgm:ptLst>
  <dgm:cxnLst>
    <dgm:cxn modelId="{D3FF0D1E-6F48-4039-9283-F1C95291DFD2}" type="presOf" srcId="{5419BAD8-2028-45D4-AC52-FFB7FF6D8840}" destId="{EA9B6486-EB3B-4437-8493-FCC1BE586DB0}" srcOrd="0" destOrd="0" presId="urn:microsoft.com/office/officeart/2005/8/layout/process4"/>
    <dgm:cxn modelId="{AE421736-C6E2-4CFD-AF41-0F1B9902EA49}" type="presOf" srcId="{F806B3CD-AFBC-416D-968E-7B304B69FDC7}" destId="{AF31A2FD-1D5C-4EBF-9393-572958336E62}" srcOrd="0" destOrd="0" presId="urn:microsoft.com/office/officeart/2005/8/layout/process4"/>
    <dgm:cxn modelId="{D6FCCF5B-8BB9-4A22-BE87-C0F3B027A41E}" srcId="{F806B3CD-AFBC-416D-968E-7B304B69FDC7}" destId="{5419BAD8-2028-45D4-AC52-FFB7FF6D8840}" srcOrd="1" destOrd="0" parTransId="{FB3BCDBA-BCEF-4DB8-9B73-64F7DE6D6331}" sibTransId="{94EDEDDE-7201-48D9-B9E7-65134CF8B473}"/>
    <dgm:cxn modelId="{418F7143-8E00-4C03-B031-987851DA1A1F}" type="presOf" srcId="{C8178C90-9C63-49F8-9FF0-A324DCBB4B88}" destId="{A9A663CA-FFEB-4C9C-8595-D21827FDEB43}" srcOrd="0" destOrd="0" presId="urn:microsoft.com/office/officeart/2005/8/layout/process4"/>
    <dgm:cxn modelId="{46C71288-1148-4D7E-8169-953EDEB1D59A}" srcId="{F806B3CD-AFBC-416D-968E-7B304B69FDC7}" destId="{0EA32AC0-7026-4752-ABD6-D21ED59CD2AD}" srcOrd="0" destOrd="0" parTransId="{24FF5C19-544B-4084-8B97-F466B6DD62EC}" sibTransId="{14BA5EC3-C0AF-453C-BFD2-65D234F5ADA1}"/>
    <dgm:cxn modelId="{B83217A0-0552-47F5-9388-2E1282A5A921}" srcId="{F806B3CD-AFBC-416D-968E-7B304B69FDC7}" destId="{C8178C90-9C63-49F8-9FF0-A324DCBB4B88}" srcOrd="2" destOrd="0" parTransId="{B99FD435-D38C-4276-9289-9B64046284C3}" sibTransId="{C4BDC18F-9791-4826-B5F9-456C8A518F42}"/>
    <dgm:cxn modelId="{B2D905F3-437A-4A8B-AAB0-EE0B1695867B}" type="presOf" srcId="{0EA32AC0-7026-4752-ABD6-D21ED59CD2AD}" destId="{FFEDDDB3-D534-4431-8EC0-64540000858A}" srcOrd="0" destOrd="0" presId="urn:microsoft.com/office/officeart/2005/8/layout/process4"/>
    <dgm:cxn modelId="{96081E0C-0682-4D87-B79A-FFED2A0323E0}" type="presParOf" srcId="{AF31A2FD-1D5C-4EBF-9393-572958336E62}" destId="{4730C943-2BD0-4207-8D80-0106CCC85294}" srcOrd="0" destOrd="0" presId="urn:microsoft.com/office/officeart/2005/8/layout/process4"/>
    <dgm:cxn modelId="{B8AD058C-0C71-4519-8DFA-22ED641F9E6A}" type="presParOf" srcId="{4730C943-2BD0-4207-8D80-0106CCC85294}" destId="{A9A663CA-FFEB-4C9C-8595-D21827FDEB43}" srcOrd="0" destOrd="0" presId="urn:microsoft.com/office/officeart/2005/8/layout/process4"/>
    <dgm:cxn modelId="{E95CA829-0D53-40EA-BF9B-4B6F39AFDB1B}" type="presParOf" srcId="{AF31A2FD-1D5C-4EBF-9393-572958336E62}" destId="{50A2A4B8-D804-46B2-923F-B4E78FB99059}" srcOrd="1" destOrd="0" presId="urn:microsoft.com/office/officeart/2005/8/layout/process4"/>
    <dgm:cxn modelId="{33B1CA57-E022-4EB4-8910-A059958174D1}" type="presParOf" srcId="{AF31A2FD-1D5C-4EBF-9393-572958336E62}" destId="{B53731AF-3E31-4202-B1F5-31533DAFC4F8}" srcOrd="2" destOrd="0" presId="urn:microsoft.com/office/officeart/2005/8/layout/process4"/>
    <dgm:cxn modelId="{806666E8-4A1D-47E3-B7C6-9AE45154B075}" type="presParOf" srcId="{B53731AF-3E31-4202-B1F5-31533DAFC4F8}" destId="{EA9B6486-EB3B-4437-8493-FCC1BE586DB0}" srcOrd="0" destOrd="0" presId="urn:microsoft.com/office/officeart/2005/8/layout/process4"/>
    <dgm:cxn modelId="{2CE083B1-CAA0-471D-AE3A-3C8A4C3EB439}" type="presParOf" srcId="{AF31A2FD-1D5C-4EBF-9393-572958336E62}" destId="{4DB72A29-F7C4-4278-84D6-06D21EE816B1}" srcOrd="3" destOrd="0" presId="urn:microsoft.com/office/officeart/2005/8/layout/process4"/>
    <dgm:cxn modelId="{DC727362-43DB-4705-B9E5-CFE68DEFA315}" type="presParOf" srcId="{AF31A2FD-1D5C-4EBF-9393-572958336E62}" destId="{4CD6757D-9B10-4CC8-A9F9-3869A955CEB0}" srcOrd="4" destOrd="0" presId="urn:microsoft.com/office/officeart/2005/8/layout/process4"/>
    <dgm:cxn modelId="{A54B7FBD-AB08-4649-825B-770CF92F2025}" type="presParOf" srcId="{4CD6757D-9B10-4CC8-A9F9-3869A955CEB0}" destId="{FFEDDDB3-D534-4431-8EC0-64540000858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CCE864-D01A-43AE-94C1-F0AC1751D92C}"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AF521643-967A-480F-8FCB-86D9D6576CBE}">
      <dgm:prSet/>
      <dgm:spPr/>
      <dgm:t>
        <a:bodyPr/>
        <a:lstStyle/>
        <a:p>
          <a:r>
            <a:rPr lang="en-US"/>
            <a:t>Use Case:  Internal enterprise user desktop or application specific server cluster for mission critical workloads.</a:t>
          </a:r>
        </a:p>
      </dgm:t>
    </dgm:pt>
    <dgm:pt modelId="{B7182B84-6A4A-466A-B73E-703EEE736927}" type="parTrans" cxnId="{E77FEDC4-1124-4694-AE22-A908D5DB705D}">
      <dgm:prSet/>
      <dgm:spPr/>
      <dgm:t>
        <a:bodyPr/>
        <a:lstStyle/>
        <a:p>
          <a:endParaRPr lang="en-US"/>
        </a:p>
      </dgm:t>
    </dgm:pt>
    <dgm:pt modelId="{6D3338CA-6CC6-439D-8829-E2E23E0D0002}" type="sibTrans" cxnId="{E77FEDC4-1124-4694-AE22-A908D5DB705D}">
      <dgm:prSet/>
      <dgm:spPr/>
      <dgm:t>
        <a:bodyPr/>
        <a:lstStyle/>
        <a:p>
          <a:endParaRPr lang="en-US"/>
        </a:p>
      </dgm:t>
    </dgm:pt>
    <dgm:pt modelId="{FEE36D92-485F-4B36-87D1-69FD8B69C793}">
      <dgm:prSet/>
      <dgm:spPr/>
      <dgm:t>
        <a:bodyPr/>
        <a:lstStyle/>
        <a:p>
          <a:r>
            <a:rPr lang="en-US"/>
            <a:t>Secure design to isolate users from data.</a:t>
          </a:r>
        </a:p>
      </dgm:t>
    </dgm:pt>
    <dgm:pt modelId="{218CC215-E66D-49E4-A525-DE911784BFE3}" type="parTrans" cxnId="{90B12043-FCBA-44AE-8F27-257F75FC448E}">
      <dgm:prSet/>
      <dgm:spPr/>
      <dgm:t>
        <a:bodyPr/>
        <a:lstStyle/>
        <a:p>
          <a:endParaRPr lang="en-US"/>
        </a:p>
      </dgm:t>
    </dgm:pt>
    <dgm:pt modelId="{A679BA45-48E7-49CE-85F4-E4FA4F27A1CC}" type="sibTrans" cxnId="{90B12043-FCBA-44AE-8F27-257F75FC448E}">
      <dgm:prSet/>
      <dgm:spPr/>
      <dgm:t>
        <a:bodyPr/>
        <a:lstStyle/>
        <a:p>
          <a:endParaRPr lang="en-US"/>
        </a:p>
      </dgm:t>
    </dgm:pt>
    <dgm:pt modelId="{DB213882-3F30-4858-8F55-03C7E677EEF6}">
      <dgm:prSet/>
      <dgm:spPr/>
      <dgm:t>
        <a:bodyPr/>
        <a:lstStyle/>
        <a:p>
          <a:r>
            <a:rPr lang="en-US"/>
            <a:t>Scalable approach to support the largest customers.</a:t>
          </a:r>
        </a:p>
      </dgm:t>
    </dgm:pt>
    <dgm:pt modelId="{2B034406-3079-4BAF-BBB4-21C3AC922D5A}" type="parTrans" cxnId="{4470767A-ADA3-46E3-8E55-63EAE1818730}">
      <dgm:prSet/>
      <dgm:spPr/>
      <dgm:t>
        <a:bodyPr/>
        <a:lstStyle/>
        <a:p>
          <a:endParaRPr lang="en-US"/>
        </a:p>
      </dgm:t>
    </dgm:pt>
    <dgm:pt modelId="{58C03490-A402-463A-B441-C092E07C71A4}" type="sibTrans" cxnId="{4470767A-ADA3-46E3-8E55-63EAE1818730}">
      <dgm:prSet/>
      <dgm:spPr/>
      <dgm:t>
        <a:bodyPr/>
        <a:lstStyle/>
        <a:p>
          <a:endParaRPr lang="en-US"/>
        </a:p>
      </dgm:t>
    </dgm:pt>
    <dgm:pt modelId="{3301C42F-B92F-4D0D-BE61-8FB6758543C6}" type="pres">
      <dgm:prSet presAssocID="{DDCCE864-D01A-43AE-94C1-F0AC1751D92C}" presName="outerComposite" presStyleCnt="0">
        <dgm:presLayoutVars>
          <dgm:chMax val="5"/>
          <dgm:dir/>
          <dgm:resizeHandles val="exact"/>
        </dgm:presLayoutVars>
      </dgm:prSet>
      <dgm:spPr/>
    </dgm:pt>
    <dgm:pt modelId="{8EDD0CEC-EB67-4E3E-A3F5-87A32091B702}" type="pres">
      <dgm:prSet presAssocID="{DDCCE864-D01A-43AE-94C1-F0AC1751D92C}" presName="dummyMaxCanvas" presStyleCnt="0">
        <dgm:presLayoutVars/>
      </dgm:prSet>
      <dgm:spPr/>
    </dgm:pt>
    <dgm:pt modelId="{A627ECFF-A1B9-4090-9FE2-AC133054AB15}" type="pres">
      <dgm:prSet presAssocID="{DDCCE864-D01A-43AE-94C1-F0AC1751D92C}" presName="ThreeNodes_1" presStyleLbl="node1" presStyleIdx="0" presStyleCnt="3">
        <dgm:presLayoutVars>
          <dgm:bulletEnabled val="1"/>
        </dgm:presLayoutVars>
      </dgm:prSet>
      <dgm:spPr/>
    </dgm:pt>
    <dgm:pt modelId="{E59B1871-EF60-4E42-8D55-A2F2150BAC04}" type="pres">
      <dgm:prSet presAssocID="{DDCCE864-D01A-43AE-94C1-F0AC1751D92C}" presName="ThreeNodes_2" presStyleLbl="node1" presStyleIdx="1" presStyleCnt="3">
        <dgm:presLayoutVars>
          <dgm:bulletEnabled val="1"/>
        </dgm:presLayoutVars>
      </dgm:prSet>
      <dgm:spPr/>
    </dgm:pt>
    <dgm:pt modelId="{3E44E702-A026-4E51-9A6C-78C38643FBD7}" type="pres">
      <dgm:prSet presAssocID="{DDCCE864-D01A-43AE-94C1-F0AC1751D92C}" presName="ThreeNodes_3" presStyleLbl="node1" presStyleIdx="2" presStyleCnt="3">
        <dgm:presLayoutVars>
          <dgm:bulletEnabled val="1"/>
        </dgm:presLayoutVars>
      </dgm:prSet>
      <dgm:spPr/>
    </dgm:pt>
    <dgm:pt modelId="{8E7C71BA-24C8-48A3-9BEF-B67D589F4769}" type="pres">
      <dgm:prSet presAssocID="{DDCCE864-D01A-43AE-94C1-F0AC1751D92C}" presName="ThreeConn_1-2" presStyleLbl="fgAccFollowNode1" presStyleIdx="0" presStyleCnt="2">
        <dgm:presLayoutVars>
          <dgm:bulletEnabled val="1"/>
        </dgm:presLayoutVars>
      </dgm:prSet>
      <dgm:spPr/>
    </dgm:pt>
    <dgm:pt modelId="{1E45C190-369C-480C-9B6C-13A2E722B50E}" type="pres">
      <dgm:prSet presAssocID="{DDCCE864-D01A-43AE-94C1-F0AC1751D92C}" presName="ThreeConn_2-3" presStyleLbl="fgAccFollowNode1" presStyleIdx="1" presStyleCnt="2">
        <dgm:presLayoutVars>
          <dgm:bulletEnabled val="1"/>
        </dgm:presLayoutVars>
      </dgm:prSet>
      <dgm:spPr/>
    </dgm:pt>
    <dgm:pt modelId="{F67F05D2-B473-48A8-9271-D6DE7BF2A2AE}" type="pres">
      <dgm:prSet presAssocID="{DDCCE864-D01A-43AE-94C1-F0AC1751D92C}" presName="ThreeNodes_1_text" presStyleLbl="node1" presStyleIdx="2" presStyleCnt="3">
        <dgm:presLayoutVars>
          <dgm:bulletEnabled val="1"/>
        </dgm:presLayoutVars>
      </dgm:prSet>
      <dgm:spPr/>
    </dgm:pt>
    <dgm:pt modelId="{47C0015B-560F-4508-B798-0AD5B10DDE12}" type="pres">
      <dgm:prSet presAssocID="{DDCCE864-D01A-43AE-94C1-F0AC1751D92C}" presName="ThreeNodes_2_text" presStyleLbl="node1" presStyleIdx="2" presStyleCnt="3">
        <dgm:presLayoutVars>
          <dgm:bulletEnabled val="1"/>
        </dgm:presLayoutVars>
      </dgm:prSet>
      <dgm:spPr/>
    </dgm:pt>
    <dgm:pt modelId="{1CDA9479-1B03-4DFB-AC63-8AD491BE7189}" type="pres">
      <dgm:prSet presAssocID="{DDCCE864-D01A-43AE-94C1-F0AC1751D92C}" presName="ThreeNodes_3_text" presStyleLbl="node1" presStyleIdx="2" presStyleCnt="3">
        <dgm:presLayoutVars>
          <dgm:bulletEnabled val="1"/>
        </dgm:presLayoutVars>
      </dgm:prSet>
      <dgm:spPr/>
    </dgm:pt>
  </dgm:ptLst>
  <dgm:cxnLst>
    <dgm:cxn modelId="{C0453314-08EC-4124-B097-5D35C18991ED}" type="presOf" srcId="{AF521643-967A-480F-8FCB-86D9D6576CBE}" destId="{F67F05D2-B473-48A8-9271-D6DE7BF2A2AE}" srcOrd="1" destOrd="0" presId="urn:microsoft.com/office/officeart/2005/8/layout/vProcess5"/>
    <dgm:cxn modelId="{E5946E31-FF1C-4992-B955-05865FD77E85}" type="presOf" srcId="{AF521643-967A-480F-8FCB-86D9D6576CBE}" destId="{A627ECFF-A1B9-4090-9FE2-AC133054AB15}" srcOrd="0" destOrd="0" presId="urn:microsoft.com/office/officeart/2005/8/layout/vProcess5"/>
    <dgm:cxn modelId="{BAB6A73E-C436-4279-831F-DFE42230CEC4}" type="presOf" srcId="{A679BA45-48E7-49CE-85F4-E4FA4F27A1CC}" destId="{1E45C190-369C-480C-9B6C-13A2E722B50E}" srcOrd="0" destOrd="0" presId="urn:microsoft.com/office/officeart/2005/8/layout/vProcess5"/>
    <dgm:cxn modelId="{90B12043-FCBA-44AE-8F27-257F75FC448E}" srcId="{DDCCE864-D01A-43AE-94C1-F0AC1751D92C}" destId="{FEE36D92-485F-4B36-87D1-69FD8B69C793}" srcOrd="1" destOrd="0" parTransId="{218CC215-E66D-49E4-A525-DE911784BFE3}" sibTransId="{A679BA45-48E7-49CE-85F4-E4FA4F27A1CC}"/>
    <dgm:cxn modelId="{9DCE7A6B-9ED8-46D2-9CAB-8C2087A660C3}" type="presOf" srcId="{DB213882-3F30-4858-8F55-03C7E677EEF6}" destId="{3E44E702-A026-4E51-9A6C-78C38643FBD7}" srcOrd="0" destOrd="0" presId="urn:microsoft.com/office/officeart/2005/8/layout/vProcess5"/>
    <dgm:cxn modelId="{4470767A-ADA3-46E3-8E55-63EAE1818730}" srcId="{DDCCE864-D01A-43AE-94C1-F0AC1751D92C}" destId="{DB213882-3F30-4858-8F55-03C7E677EEF6}" srcOrd="2" destOrd="0" parTransId="{2B034406-3079-4BAF-BBB4-21C3AC922D5A}" sibTransId="{58C03490-A402-463A-B441-C092E07C71A4}"/>
    <dgm:cxn modelId="{2A725A84-904F-4065-929A-0E32E53E1661}" type="presOf" srcId="{6D3338CA-6CC6-439D-8829-E2E23E0D0002}" destId="{8E7C71BA-24C8-48A3-9BEF-B67D589F4769}" srcOrd="0" destOrd="0" presId="urn:microsoft.com/office/officeart/2005/8/layout/vProcess5"/>
    <dgm:cxn modelId="{C059749F-6453-4209-A272-AC88E0F28DAE}" type="presOf" srcId="{FEE36D92-485F-4B36-87D1-69FD8B69C793}" destId="{47C0015B-560F-4508-B798-0AD5B10DDE12}" srcOrd="1" destOrd="0" presId="urn:microsoft.com/office/officeart/2005/8/layout/vProcess5"/>
    <dgm:cxn modelId="{E77FEDC4-1124-4694-AE22-A908D5DB705D}" srcId="{DDCCE864-D01A-43AE-94C1-F0AC1751D92C}" destId="{AF521643-967A-480F-8FCB-86D9D6576CBE}" srcOrd="0" destOrd="0" parTransId="{B7182B84-6A4A-466A-B73E-703EEE736927}" sibTransId="{6D3338CA-6CC6-439D-8829-E2E23E0D0002}"/>
    <dgm:cxn modelId="{D2C304C6-7777-449E-8A02-0EC4C9D2E94E}" type="presOf" srcId="{DDCCE864-D01A-43AE-94C1-F0AC1751D92C}" destId="{3301C42F-B92F-4D0D-BE61-8FB6758543C6}" srcOrd="0" destOrd="0" presId="urn:microsoft.com/office/officeart/2005/8/layout/vProcess5"/>
    <dgm:cxn modelId="{3514CBD9-40C3-4BAF-956A-0899C545A5C8}" type="presOf" srcId="{DB213882-3F30-4858-8F55-03C7E677EEF6}" destId="{1CDA9479-1B03-4DFB-AC63-8AD491BE7189}" srcOrd="1" destOrd="0" presId="urn:microsoft.com/office/officeart/2005/8/layout/vProcess5"/>
    <dgm:cxn modelId="{E0437BFF-1D3F-4AA2-9810-23F3EB93E905}" type="presOf" srcId="{FEE36D92-485F-4B36-87D1-69FD8B69C793}" destId="{E59B1871-EF60-4E42-8D55-A2F2150BAC04}" srcOrd="0" destOrd="0" presId="urn:microsoft.com/office/officeart/2005/8/layout/vProcess5"/>
    <dgm:cxn modelId="{F80DD726-A7CE-4CE1-9284-1617E0636594}" type="presParOf" srcId="{3301C42F-B92F-4D0D-BE61-8FB6758543C6}" destId="{8EDD0CEC-EB67-4E3E-A3F5-87A32091B702}" srcOrd="0" destOrd="0" presId="urn:microsoft.com/office/officeart/2005/8/layout/vProcess5"/>
    <dgm:cxn modelId="{CFE9BA68-B2EC-4FED-80DA-45365971523F}" type="presParOf" srcId="{3301C42F-B92F-4D0D-BE61-8FB6758543C6}" destId="{A627ECFF-A1B9-4090-9FE2-AC133054AB15}" srcOrd="1" destOrd="0" presId="urn:microsoft.com/office/officeart/2005/8/layout/vProcess5"/>
    <dgm:cxn modelId="{3AE19C57-2D4A-469B-A1C5-5214F67582A3}" type="presParOf" srcId="{3301C42F-B92F-4D0D-BE61-8FB6758543C6}" destId="{E59B1871-EF60-4E42-8D55-A2F2150BAC04}" srcOrd="2" destOrd="0" presId="urn:microsoft.com/office/officeart/2005/8/layout/vProcess5"/>
    <dgm:cxn modelId="{D51A054F-5061-40D2-B748-CA0DC3673F89}" type="presParOf" srcId="{3301C42F-B92F-4D0D-BE61-8FB6758543C6}" destId="{3E44E702-A026-4E51-9A6C-78C38643FBD7}" srcOrd="3" destOrd="0" presId="urn:microsoft.com/office/officeart/2005/8/layout/vProcess5"/>
    <dgm:cxn modelId="{1F596E14-336F-4B5A-BD7D-C6F3DB619D86}" type="presParOf" srcId="{3301C42F-B92F-4D0D-BE61-8FB6758543C6}" destId="{8E7C71BA-24C8-48A3-9BEF-B67D589F4769}" srcOrd="4" destOrd="0" presId="urn:microsoft.com/office/officeart/2005/8/layout/vProcess5"/>
    <dgm:cxn modelId="{12D959CC-A228-474D-A1FB-5E0A51218BDE}" type="presParOf" srcId="{3301C42F-B92F-4D0D-BE61-8FB6758543C6}" destId="{1E45C190-369C-480C-9B6C-13A2E722B50E}" srcOrd="5" destOrd="0" presId="urn:microsoft.com/office/officeart/2005/8/layout/vProcess5"/>
    <dgm:cxn modelId="{4AD9F8CD-0CC5-4CBE-8A07-51EEB1A1AB90}" type="presParOf" srcId="{3301C42F-B92F-4D0D-BE61-8FB6758543C6}" destId="{F67F05D2-B473-48A8-9271-D6DE7BF2A2AE}" srcOrd="6" destOrd="0" presId="urn:microsoft.com/office/officeart/2005/8/layout/vProcess5"/>
    <dgm:cxn modelId="{9113382A-6BD1-4A5C-A248-616A1058B062}" type="presParOf" srcId="{3301C42F-B92F-4D0D-BE61-8FB6758543C6}" destId="{47C0015B-560F-4508-B798-0AD5B10DDE12}" srcOrd="7" destOrd="0" presId="urn:microsoft.com/office/officeart/2005/8/layout/vProcess5"/>
    <dgm:cxn modelId="{1893BF4D-C4DE-4114-90AD-7327E2CE1C46}" type="presParOf" srcId="{3301C42F-B92F-4D0D-BE61-8FB6758543C6}" destId="{1CDA9479-1B03-4DFB-AC63-8AD491BE718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49928C-2FC8-4611-92C6-D21697E7D5C9}"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F3A36C83-49C7-44E0-9012-61938D6E39F2}">
      <dgm:prSet/>
      <dgm:spPr/>
      <dgm:t>
        <a:bodyPr/>
        <a:lstStyle/>
        <a:p>
          <a:r>
            <a:rPr lang="en-US"/>
            <a:t>In this design decision, the AzureFoundation is deploying a single Azure Region (data center) and a Site to Site VPN.</a:t>
          </a:r>
        </a:p>
      </dgm:t>
    </dgm:pt>
    <dgm:pt modelId="{D90E43CC-A9C8-4C1E-8331-FB96C7C0DC68}" type="parTrans" cxnId="{5673224E-CD99-40B5-9C38-AAB0012FA0C3}">
      <dgm:prSet/>
      <dgm:spPr/>
      <dgm:t>
        <a:bodyPr/>
        <a:lstStyle/>
        <a:p>
          <a:endParaRPr lang="en-US"/>
        </a:p>
      </dgm:t>
    </dgm:pt>
    <dgm:pt modelId="{DE0E1B1B-C19F-42B9-932A-AE3AE5A76C63}" type="sibTrans" cxnId="{5673224E-CD99-40B5-9C38-AAB0012FA0C3}">
      <dgm:prSet/>
      <dgm:spPr/>
      <dgm:t>
        <a:bodyPr/>
        <a:lstStyle/>
        <a:p>
          <a:endParaRPr lang="en-US"/>
        </a:p>
      </dgm:t>
    </dgm:pt>
    <dgm:pt modelId="{6C621B3C-9483-465E-AC49-C0FCC34C4E32}">
      <dgm:prSet/>
      <dgm:spPr/>
      <dgm:t>
        <a:bodyPr/>
        <a:lstStyle/>
        <a:p>
          <a:r>
            <a:rPr lang="en-US"/>
            <a:t>The VPN is configured with Active/Active so that the on premise enterprise router can have a redundant connections to the site.</a:t>
          </a:r>
        </a:p>
      </dgm:t>
    </dgm:pt>
    <dgm:pt modelId="{DD80FAE9-7A3B-4191-98C5-0C8D249E1A91}" type="parTrans" cxnId="{923CE091-BCCC-4BC0-9CAD-7CA2FAD1EBB6}">
      <dgm:prSet/>
      <dgm:spPr/>
      <dgm:t>
        <a:bodyPr/>
        <a:lstStyle/>
        <a:p>
          <a:endParaRPr lang="en-US"/>
        </a:p>
      </dgm:t>
    </dgm:pt>
    <dgm:pt modelId="{83E1A61D-FC5C-4C43-8A50-33B65490FE1B}" type="sibTrans" cxnId="{923CE091-BCCC-4BC0-9CAD-7CA2FAD1EBB6}">
      <dgm:prSet/>
      <dgm:spPr/>
      <dgm:t>
        <a:bodyPr/>
        <a:lstStyle/>
        <a:p>
          <a:endParaRPr lang="en-US"/>
        </a:p>
      </dgm:t>
    </dgm:pt>
    <dgm:pt modelId="{EFAC8D01-31EC-4074-93A6-728737E90756}">
      <dgm:prSet/>
      <dgm:spPr/>
      <dgm:t>
        <a:bodyPr/>
        <a:lstStyle/>
        <a:p>
          <a:r>
            <a:rPr lang="en-US"/>
            <a:t>The site is allocated a /18 address space, with five VNETs configured in a Hub and Spoke topology.</a:t>
          </a:r>
        </a:p>
      </dgm:t>
    </dgm:pt>
    <dgm:pt modelId="{D01B29EB-0BA3-4242-9D49-0A1CFCA3694F}" type="parTrans" cxnId="{E16337F0-672B-4D89-A1CF-9D9DB4569BC6}">
      <dgm:prSet/>
      <dgm:spPr/>
      <dgm:t>
        <a:bodyPr/>
        <a:lstStyle/>
        <a:p>
          <a:endParaRPr lang="en-US"/>
        </a:p>
      </dgm:t>
    </dgm:pt>
    <dgm:pt modelId="{41F8CE5D-A2BA-44C9-A84A-6C37480923EF}" type="sibTrans" cxnId="{E16337F0-672B-4D89-A1CF-9D9DB4569BC6}">
      <dgm:prSet/>
      <dgm:spPr/>
      <dgm:t>
        <a:bodyPr/>
        <a:lstStyle/>
        <a:p>
          <a:endParaRPr lang="en-US"/>
        </a:p>
      </dgm:t>
    </dgm:pt>
    <dgm:pt modelId="{8A74BE73-66D7-4D85-AD11-040C7D9F85D3}">
      <dgm:prSet/>
      <dgm:spPr/>
      <dgm:t>
        <a:bodyPr/>
        <a:lstStyle/>
        <a:p>
          <a:r>
            <a:rPr lang="en-US"/>
            <a:t>Workloads are usually deployed in the Spokes of the network with the exception of common services like resilient identity.</a:t>
          </a:r>
        </a:p>
      </dgm:t>
    </dgm:pt>
    <dgm:pt modelId="{099F0B66-41EF-4245-8380-143A9D553C67}" type="parTrans" cxnId="{55E5FEAF-D65C-48D3-8134-7F41C4042A7B}">
      <dgm:prSet/>
      <dgm:spPr/>
      <dgm:t>
        <a:bodyPr/>
        <a:lstStyle/>
        <a:p>
          <a:endParaRPr lang="en-US"/>
        </a:p>
      </dgm:t>
    </dgm:pt>
    <dgm:pt modelId="{C341B251-5F05-4D08-9E94-C0FDF4383950}" type="sibTrans" cxnId="{55E5FEAF-D65C-48D3-8134-7F41C4042A7B}">
      <dgm:prSet/>
      <dgm:spPr/>
      <dgm:t>
        <a:bodyPr/>
        <a:lstStyle/>
        <a:p>
          <a:endParaRPr lang="en-US"/>
        </a:p>
      </dgm:t>
    </dgm:pt>
    <dgm:pt modelId="{FA14E4C9-FED2-4034-A166-596542D06216}" type="pres">
      <dgm:prSet presAssocID="{4D49928C-2FC8-4611-92C6-D21697E7D5C9}" presName="hierChild1" presStyleCnt="0">
        <dgm:presLayoutVars>
          <dgm:orgChart val="1"/>
          <dgm:chPref val="1"/>
          <dgm:dir/>
          <dgm:animOne val="branch"/>
          <dgm:animLvl val="lvl"/>
          <dgm:resizeHandles/>
        </dgm:presLayoutVars>
      </dgm:prSet>
      <dgm:spPr/>
    </dgm:pt>
    <dgm:pt modelId="{377F43C9-BA5B-460B-B21C-67B3482AD930}" type="pres">
      <dgm:prSet presAssocID="{F3A36C83-49C7-44E0-9012-61938D6E39F2}" presName="hierRoot1" presStyleCnt="0">
        <dgm:presLayoutVars>
          <dgm:hierBranch val="init"/>
        </dgm:presLayoutVars>
      </dgm:prSet>
      <dgm:spPr/>
    </dgm:pt>
    <dgm:pt modelId="{7870F502-EB26-4E1C-AD02-B7964D9F8B5E}" type="pres">
      <dgm:prSet presAssocID="{F3A36C83-49C7-44E0-9012-61938D6E39F2}" presName="rootComposite1" presStyleCnt="0"/>
      <dgm:spPr/>
    </dgm:pt>
    <dgm:pt modelId="{BEBD7B9D-7C56-411D-9C39-95DBE278639D}" type="pres">
      <dgm:prSet presAssocID="{F3A36C83-49C7-44E0-9012-61938D6E39F2}" presName="rootText1" presStyleLbl="node0" presStyleIdx="0" presStyleCnt="4">
        <dgm:presLayoutVars>
          <dgm:chPref val="3"/>
        </dgm:presLayoutVars>
      </dgm:prSet>
      <dgm:spPr/>
    </dgm:pt>
    <dgm:pt modelId="{A226415D-E2C9-480B-9705-95C9EFCC869A}" type="pres">
      <dgm:prSet presAssocID="{F3A36C83-49C7-44E0-9012-61938D6E39F2}" presName="rootConnector1" presStyleLbl="node1" presStyleIdx="0" presStyleCnt="0"/>
      <dgm:spPr/>
    </dgm:pt>
    <dgm:pt modelId="{011DB9EF-7AA1-4B06-AF0A-035F3FF8E0C7}" type="pres">
      <dgm:prSet presAssocID="{F3A36C83-49C7-44E0-9012-61938D6E39F2}" presName="hierChild2" presStyleCnt="0"/>
      <dgm:spPr/>
    </dgm:pt>
    <dgm:pt modelId="{64FBED2B-EA3D-408B-8CD1-7AE805D05543}" type="pres">
      <dgm:prSet presAssocID="{F3A36C83-49C7-44E0-9012-61938D6E39F2}" presName="hierChild3" presStyleCnt="0"/>
      <dgm:spPr/>
    </dgm:pt>
    <dgm:pt modelId="{BB15F874-3826-494F-918E-9492BF966B78}" type="pres">
      <dgm:prSet presAssocID="{6C621B3C-9483-465E-AC49-C0FCC34C4E32}" presName="hierRoot1" presStyleCnt="0">
        <dgm:presLayoutVars>
          <dgm:hierBranch val="init"/>
        </dgm:presLayoutVars>
      </dgm:prSet>
      <dgm:spPr/>
    </dgm:pt>
    <dgm:pt modelId="{34A17D8C-0060-4584-8470-C7DDB8AE671F}" type="pres">
      <dgm:prSet presAssocID="{6C621B3C-9483-465E-AC49-C0FCC34C4E32}" presName="rootComposite1" presStyleCnt="0"/>
      <dgm:spPr/>
    </dgm:pt>
    <dgm:pt modelId="{9CF6A8A6-929B-46D4-A80C-F29DDF1FB41C}" type="pres">
      <dgm:prSet presAssocID="{6C621B3C-9483-465E-AC49-C0FCC34C4E32}" presName="rootText1" presStyleLbl="node0" presStyleIdx="1" presStyleCnt="4">
        <dgm:presLayoutVars>
          <dgm:chPref val="3"/>
        </dgm:presLayoutVars>
      </dgm:prSet>
      <dgm:spPr/>
    </dgm:pt>
    <dgm:pt modelId="{8A2BA131-82BF-45AC-AFC0-7AD7EA45E2FF}" type="pres">
      <dgm:prSet presAssocID="{6C621B3C-9483-465E-AC49-C0FCC34C4E32}" presName="rootConnector1" presStyleLbl="node1" presStyleIdx="0" presStyleCnt="0"/>
      <dgm:spPr/>
    </dgm:pt>
    <dgm:pt modelId="{50540E0F-D447-4778-8681-D586D40F8524}" type="pres">
      <dgm:prSet presAssocID="{6C621B3C-9483-465E-AC49-C0FCC34C4E32}" presName="hierChild2" presStyleCnt="0"/>
      <dgm:spPr/>
    </dgm:pt>
    <dgm:pt modelId="{91BC3C5A-BA89-43E9-B159-3CA02D82263B}" type="pres">
      <dgm:prSet presAssocID="{6C621B3C-9483-465E-AC49-C0FCC34C4E32}" presName="hierChild3" presStyleCnt="0"/>
      <dgm:spPr/>
    </dgm:pt>
    <dgm:pt modelId="{40045940-6093-4F77-806C-BB47D1E8973D}" type="pres">
      <dgm:prSet presAssocID="{EFAC8D01-31EC-4074-93A6-728737E90756}" presName="hierRoot1" presStyleCnt="0">
        <dgm:presLayoutVars>
          <dgm:hierBranch val="init"/>
        </dgm:presLayoutVars>
      </dgm:prSet>
      <dgm:spPr/>
    </dgm:pt>
    <dgm:pt modelId="{8357057D-4438-4EDB-B973-3DA96F91F733}" type="pres">
      <dgm:prSet presAssocID="{EFAC8D01-31EC-4074-93A6-728737E90756}" presName="rootComposite1" presStyleCnt="0"/>
      <dgm:spPr/>
    </dgm:pt>
    <dgm:pt modelId="{17DC7579-1E3D-407A-9B15-39A57F7CC67B}" type="pres">
      <dgm:prSet presAssocID="{EFAC8D01-31EC-4074-93A6-728737E90756}" presName="rootText1" presStyleLbl="node0" presStyleIdx="2" presStyleCnt="4">
        <dgm:presLayoutVars>
          <dgm:chPref val="3"/>
        </dgm:presLayoutVars>
      </dgm:prSet>
      <dgm:spPr/>
    </dgm:pt>
    <dgm:pt modelId="{92201BBF-1099-4261-9E0D-19DCF11E2B14}" type="pres">
      <dgm:prSet presAssocID="{EFAC8D01-31EC-4074-93A6-728737E90756}" presName="rootConnector1" presStyleLbl="node1" presStyleIdx="0" presStyleCnt="0"/>
      <dgm:spPr/>
    </dgm:pt>
    <dgm:pt modelId="{8E5C46C2-52AE-442B-A8D1-2642985E0F9F}" type="pres">
      <dgm:prSet presAssocID="{EFAC8D01-31EC-4074-93A6-728737E90756}" presName="hierChild2" presStyleCnt="0"/>
      <dgm:spPr/>
    </dgm:pt>
    <dgm:pt modelId="{81B5672A-BEB9-462B-BFD5-194236AF592E}" type="pres">
      <dgm:prSet presAssocID="{EFAC8D01-31EC-4074-93A6-728737E90756}" presName="hierChild3" presStyleCnt="0"/>
      <dgm:spPr/>
    </dgm:pt>
    <dgm:pt modelId="{E8C6150D-0945-4911-AEAE-50112691F378}" type="pres">
      <dgm:prSet presAssocID="{8A74BE73-66D7-4D85-AD11-040C7D9F85D3}" presName="hierRoot1" presStyleCnt="0">
        <dgm:presLayoutVars>
          <dgm:hierBranch val="init"/>
        </dgm:presLayoutVars>
      </dgm:prSet>
      <dgm:spPr/>
    </dgm:pt>
    <dgm:pt modelId="{3D2029FD-639E-4885-9916-D682ADD70D15}" type="pres">
      <dgm:prSet presAssocID="{8A74BE73-66D7-4D85-AD11-040C7D9F85D3}" presName="rootComposite1" presStyleCnt="0"/>
      <dgm:spPr/>
    </dgm:pt>
    <dgm:pt modelId="{C4DB9F9C-91BB-47F5-8123-206387AF1705}" type="pres">
      <dgm:prSet presAssocID="{8A74BE73-66D7-4D85-AD11-040C7D9F85D3}" presName="rootText1" presStyleLbl="node0" presStyleIdx="3" presStyleCnt="4">
        <dgm:presLayoutVars>
          <dgm:chPref val="3"/>
        </dgm:presLayoutVars>
      </dgm:prSet>
      <dgm:spPr/>
    </dgm:pt>
    <dgm:pt modelId="{789B3194-694F-4C21-B723-339A3F23D8E2}" type="pres">
      <dgm:prSet presAssocID="{8A74BE73-66D7-4D85-AD11-040C7D9F85D3}" presName="rootConnector1" presStyleLbl="node1" presStyleIdx="0" presStyleCnt="0"/>
      <dgm:spPr/>
    </dgm:pt>
    <dgm:pt modelId="{C6C0CC80-4617-4D0F-97D8-4D8153475C16}" type="pres">
      <dgm:prSet presAssocID="{8A74BE73-66D7-4D85-AD11-040C7D9F85D3}" presName="hierChild2" presStyleCnt="0"/>
      <dgm:spPr/>
    </dgm:pt>
    <dgm:pt modelId="{4FB689A3-A0AE-4068-87EA-D62C5425BE50}" type="pres">
      <dgm:prSet presAssocID="{8A74BE73-66D7-4D85-AD11-040C7D9F85D3}" presName="hierChild3" presStyleCnt="0"/>
      <dgm:spPr/>
    </dgm:pt>
  </dgm:ptLst>
  <dgm:cxnLst>
    <dgm:cxn modelId="{3AEC9D09-7917-4EF3-B4B1-BDD3398988DA}" type="presOf" srcId="{F3A36C83-49C7-44E0-9012-61938D6E39F2}" destId="{A226415D-E2C9-480B-9705-95C9EFCC869A}" srcOrd="1" destOrd="0" presId="urn:microsoft.com/office/officeart/2009/3/layout/HorizontalOrganizationChart"/>
    <dgm:cxn modelId="{13A57616-122A-4C93-8C53-2D24EBDF0F14}" type="presOf" srcId="{4D49928C-2FC8-4611-92C6-D21697E7D5C9}" destId="{FA14E4C9-FED2-4034-A166-596542D06216}" srcOrd="0" destOrd="0" presId="urn:microsoft.com/office/officeart/2009/3/layout/HorizontalOrganizationChart"/>
    <dgm:cxn modelId="{9C921562-0240-4F44-A58B-0AA34EA22CB1}" type="presOf" srcId="{8A74BE73-66D7-4D85-AD11-040C7D9F85D3}" destId="{C4DB9F9C-91BB-47F5-8123-206387AF1705}" srcOrd="0" destOrd="0" presId="urn:microsoft.com/office/officeart/2009/3/layout/HorizontalOrganizationChart"/>
    <dgm:cxn modelId="{5673224E-CD99-40B5-9C38-AAB0012FA0C3}" srcId="{4D49928C-2FC8-4611-92C6-D21697E7D5C9}" destId="{F3A36C83-49C7-44E0-9012-61938D6E39F2}" srcOrd="0" destOrd="0" parTransId="{D90E43CC-A9C8-4C1E-8331-FB96C7C0DC68}" sibTransId="{DE0E1B1B-C19F-42B9-932A-AE3AE5A76C63}"/>
    <dgm:cxn modelId="{CF8FB88D-E036-4497-A78D-607375106847}" type="presOf" srcId="{6C621B3C-9483-465E-AC49-C0FCC34C4E32}" destId="{9CF6A8A6-929B-46D4-A80C-F29DDF1FB41C}" srcOrd="0" destOrd="0" presId="urn:microsoft.com/office/officeart/2009/3/layout/HorizontalOrganizationChart"/>
    <dgm:cxn modelId="{923CE091-BCCC-4BC0-9CAD-7CA2FAD1EBB6}" srcId="{4D49928C-2FC8-4611-92C6-D21697E7D5C9}" destId="{6C621B3C-9483-465E-AC49-C0FCC34C4E32}" srcOrd="1" destOrd="0" parTransId="{DD80FAE9-7A3B-4191-98C5-0C8D249E1A91}" sibTransId="{83E1A61D-FC5C-4C43-8A50-33B65490FE1B}"/>
    <dgm:cxn modelId="{74E1C698-30B2-465E-8A00-B6AA8A87658E}" type="presOf" srcId="{EFAC8D01-31EC-4074-93A6-728737E90756}" destId="{17DC7579-1E3D-407A-9B15-39A57F7CC67B}" srcOrd="0" destOrd="0" presId="urn:microsoft.com/office/officeart/2009/3/layout/HorizontalOrganizationChart"/>
    <dgm:cxn modelId="{55E5FEAF-D65C-48D3-8134-7F41C4042A7B}" srcId="{4D49928C-2FC8-4611-92C6-D21697E7D5C9}" destId="{8A74BE73-66D7-4D85-AD11-040C7D9F85D3}" srcOrd="3" destOrd="0" parTransId="{099F0B66-41EF-4245-8380-143A9D553C67}" sibTransId="{C341B251-5F05-4D08-9E94-C0FDF4383950}"/>
    <dgm:cxn modelId="{0A731CB0-10CE-4572-B1FD-34DF47FE5CFF}" type="presOf" srcId="{6C621B3C-9483-465E-AC49-C0FCC34C4E32}" destId="{8A2BA131-82BF-45AC-AFC0-7AD7EA45E2FF}" srcOrd="1" destOrd="0" presId="urn:microsoft.com/office/officeart/2009/3/layout/HorizontalOrganizationChart"/>
    <dgm:cxn modelId="{7671DBB8-8A3F-4F46-B60D-160EFE33ABC0}" type="presOf" srcId="{8A74BE73-66D7-4D85-AD11-040C7D9F85D3}" destId="{789B3194-694F-4C21-B723-339A3F23D8E2}" srcOrd="1" destOrd="0" presId="urn:microsoft.com/office/officeart/2009/3/layout/HorizontalOrganizationChart"/>
    <dgm:cxn modelId="{F152A3E5-B8D3-454E-86CB-D929D7E536DE}" type="presOf" srcId="{EFAC8D01-31EC-4074-93A6-728737E90756}" destId="{92201BBF-1099-4261-9E0D-19DCF11E2B14}" srcOrd="1" destOrd="0" presId="urn:microsoft.com/office/officeart/2009/3/layout/HorizontalOrganizationChart"/>
    <dgm:cxn modelId="{B47DBDEF-1739-4C29-A018-A0081AEA3E51}" type="presOf" srcId="{F3A36C83-49C7-44E0-9012-61938D6E39F2}" destId="{BEBD7B9D-7C56-411D-9C39-95DBE278639D}" srcOrd="0" destOrd="0" presId="urn:microsoft.com/office/officeart/2009/3/layout/HorizontalOrganizationChart"/>
    <dgm:cxn modelId="{E16337F0-672B-4D89-A1CF-9D9DB4569BC6}" srcId="{4D49928C-2FC8-4611-92C6-D21697E7D5C9}" destId="{EFAC8D01-31EC-4074-93A6-728737E90756}" srcOrd="2" destOrd="0" parTransId="{D01B29EB-0BA3-4242-9D49-0A1CFCA3694F}" sibTransId="{41F8CE5D-A2BA-44C9-A84A-6C37480923EF}"/>
    <dgm:cxn modelId="{39E11BA0-1D47-41F8-91E3-E8031DB0A752}" type="presParOf" srcId="{FA14E4C9-FED2-4034-A166-596542D06216}" destId="{377F43C9-BA5B-460B-B21C-67B3482AD930}" srcOrd="0" destOrd="0" presId="urn:microsoft.com/office/officeart/2009/3/layout/HorizontalOrganizationChart"/>
    <dgm:cxn modelId="{850B6A5C-6DB8-4CD4-ACCA-3C516C02F08F}" type="presParOf" srcId="{377F43C9-BA5B-460B-B21C-67B3482AD930}" destId="{7870F502-EB26-4E1C-AD02-B7964D9F8B5E}" srcOrd="0" destOrd="0" presId="urn:microsoft.com/office/officeart/2009/3/layout/HorizontalOrganizationChart"/>
    <dgm:cxn modelId="{12C4F06E-6FC6-4E4F-8D0A-6781258EAD25}" type="presParOf" srcId="{7870F502-EB26-4E1C-AD02-B7964D9F8B5E}" destId="{BEBD7B9D-7C56-411D-9C39-95DBE278639D}" srcOrd="0" destOrd="0" presId="urn:microsoft.com/office/officeart/2009/3/layout/HorizontalOrganizationChart"/>
    <dgm:cxn modelId="{51D253B1-6183-42D1-BA6B-C9D726B6BFA4}" type="presParOf" srcId="{7870F502-EB26-4E1C-AD02-B7964D9F8B5E}" destId="{A226415D-E2C9-480B-9705-95C9EFCC869A}" srcOrd="1" destOrd="0" presId="urn:microsoft.com/office/officeart/2009/3/layout/HorizontalOrganizationChart"/>
    <dgm:cxn modelId="{D5471F69-788B-4F93-B654-182C6408022E}" type="presParOf" srcId="{377F43C9-BA5B-460B-B21C-67B3482AD930}" destId="{011DB9EF-7AA1-4B06-AF0A-035F3FF8E0C7}" srcOrd="1" destOrd="0" presId="urn:microsoft.com/office/officeart/2009/3/layout/HorizontalOrganizationChart"/>
    <dgm:cxn modelId="{0899B0F0-0F0C-4E3C-8FF0-FB9E3C037042}" type="presParOf" srcId="{377F43C9-BA5B-460B-B21C-67B3482AD930}" destId="{64FBED2B-EA3D-408B-8CD1-7AE805D05543}" srcOrd="2" destOrd="0" presId="urn:microsoft.com/office/officeart/2009/3/layout/HorizontalOrganizationChart"/>
    <dgm:cxn modelId="{2C496FC7-702C-4C25-B68B-C5DF6A64E5A2}" type="presParOf" srcId="{FA14E4C9-FED2-4034-A166-596542D06216}" destId="{BB15F874-3826-494F-918E-9492BF966B78}" srcOrd="1" destOrd="0" presId="urn:microsoft.com/office/officeart/2009/3/layout/HorizontalOrganizationChart"/>
    <dgm:cxn modelId="{7A682D45-CD31-4C9A-A8E3-2D8B2AA0E15B}" type="presParOf" srcId="{BB15F874-3826-494F-918E-9492BF966B78}" destId="{34A17D8C-0060-4584-8470-C7DDB8AE671F}" srcOrd="0" destOrd="0" presId="urn:microsoft.com/office/officeart/2009/3/layout/HorizontalOrganizationChart"/>
    <dgm:cxn modelId="{2D0EECF0-4523-4F7F-BC25-65A4BE2A585C}" type="presParOf" srcId="{34A17D8C-0060-4584-8470-C7DDB8AE671F}" destId="{9CF6A8A6-929B-46D4-A80C-F29DDF1FB41C}" srcOrd="0" destOrd="0" presId="urn:microsoft.com/office/officeart/2009/3/layout/HorizontalOrganizationChart"/>
    <dgm:cxn modelId="{E3E33469-2C17-4FCA-A8FB-534A27BC239D}" type="presParOf" srcId="{34A17D8C-0060-4584-8470-C7DDB8AE671F}" destId="{8A2BA131-82BF-45AC-AFC0-7AD7EA45E2FF}" srcOrd="1" destOrd="0" presId="urn:microsoft.com/office/officeart/2009/3/layout/HorizontalOrganizationChart"/>
    <dgm:cxn modelId="{FD8B6E60-AC9B-404E-BD73-6EED490D712F}" type="presParOf" srcId="{BB15F874-3826-494F-918E-9492BF966B78}" destId="{50540E0F-D447-4778-8681-D586D40F8524}" srcOrd="1" destOrd="0" presId="urn:microsoft.com/office/officeart/2009/3/layout/HorizontalOrganizationChart"/>
    <dgm:cxn modelId="{329EA2D0-688A-443C-92F1-FB1777B45833}" type="presParOf" srcId="{BB15F874-3826-494F-918E-9492BF966B78}" destId="{91BC3C5A-BA89-43E9-B159-3CA02D82263B}" srcOrd="2" destOrd="0" presId="urn:microsoft.com/office/officeart/2009/3/layout/HorizontalOrganizationChart"/>
    <dgm:cxn modelId="{75196FD4-1D72-434B-AEA9-142B72955B1E}" type="presParOf" srcId="{FA14E4C9-FED2-4034-A166-596542D06216}" destId="{40045940-6093-4F77-806C-BB47D1E8973D}" srcOrd="2" destOrd="0" presId="urn:microsoft.com/office/officeart/2009/3/layout/HorizontalOrganizationChart"/>
    <dgm:cxn modelId="{3B831F0A-0BDB-4313-84E2-D7D97DEB3FD5}" type="presParOf" srcId="{40045940-6093-4F77-806C-BB47D1E8973D}" destId="{8357057D-4438-4EDB-B973-3DA96F91F733}" srcOrd="0" destOrd="0" presId="urn:microsoft.com/office/officeart/2009/3/layout/HorizontalOrganizationChart"/>
    <dgm:cxn modelId="{64471D52-5043-41CC-ADC4-8B2AEEB18A0E}" type="presParOf" srcId="{8357057D-4438-4EDB-B973-3DA96F91F733}" destId="{17DC7579-1E3D-407A-9B15-39A57F7CC67B}" srcOrd="0" destOrd="0" presId="urn:microsoft.com/office/officeart/2009/3/layout/HorizontalOrganizationChart"/>
    <dgm:cxn modelId="{EB228363-730C-47C7-99B9-9B45BB1A0A16}" type="presParOf" srcId="{8357057D-4438-4EDB-B973-3DA96F91F733}" destId="{92201BBF-1099-4261-9E0D-19DCF11E2B14}" srcOrd="1" destOrd="0" presId="urn:microsoft.com/office/officeart/2009/3/layout/HorizontalOrganizationChart"/>
    <dgm:cxn modelId="{C811BB64-D998-46D1-A6A7-C2DC0CCD39A0}" type="presParOf" srcId="{40045940-6093-4F77-806C-BB47D1E8973D}" destId="{8E5C46C2-52AE-442B-A8D1-2642985E0F9F}" srcOrd="1" destOrd="0" presId="urn:microsoft.com/office/officeart/2009/3/layout/HorizontalOrganizationChart"/>
    <dgm:cxn modelId="{D703A209-778A-44F0-8C08-A1DD29AF0C38}" type="presParOf" srcId="{40045940-6093-4F77-806C-BB47D1E8973D}" destId="{81B5672A-BEB9-462B-BFD5-194236AF592E}" srcOrd="2" destOrd="0" presId="urn:microsoft.com/office/officeart/2009/3/layout/HorizontalOrganizationChart"/>
    <dgm:cxn modelId="{088DD902-FA5E-4ABA-955A-5BF5DB239FE2}" type="presParOf" srcId="{FA14E4C9-FED2-4034-A166-596542D06216}" destId="{E8C6150D-0945-4911-AEAE-50112691F378}" srcOrd="3" destOrd="0" presId="urn:microsoft.com/office/officeart/2009/3/layout/HorizontalOrganizationChart"/>
    <dgm:cxn modelId="{8A6E4639-519B-4A83-B032-4DFBC0004801}" type="presParOf" srcId="{E8C6150D-0945-4911-AEAE-50112691F378}" destId="{3D2029FD-639E-4885-9916-D682ADD70D15}" srcOrd="0" destOrd="0" presId="urn:microsoft.com/office/officeart/2009/3/layout/HorizontalOrganizationChart"/>
    <dgm:cxn modelId="{3E45F2CF-17FE-4676-A9A9-E240AA8AD8A1}" type="presParOf" srcId="{3D2029FD-639E-4885-9916-D682ADD70D15}" destId="{C4DB9F9C-91BB-47F5-8123-206387AF1705}" srcOrd="0" destOrd="0" presId="urn:microsoft.com/office/officeart/2009/3/layout/HorizontalOrganizationChart"/>
    <dgm:cxn modelId="{D66DAAED-5420-4ABA-829F-7A833219151C}" type="presParOf" srcId="{3D2029FD-639E-4885-9916-D682ADD70D15}" destId="{789B3194-694F-4C21-B723-339A3F23D8E2}" srcOrd="1" destOrd="0" presId="urn:microsoft.com/office/officeart/2009/3/layout/HorizontalOrganizationChart"/>
    <dgm:cxn modelId="{1F3FCD04-54BE-4580-BC2C-CCF01D4A24D6}" type="presParOf" srcId="{E8C6150D-0945-4911-AEAE-50112691F378}" destId="{C6C0CC80-4617-4D0F-97D8-4D8153475C16}" srcOrd="1" destOrd="0" presId="urn:microsoft.com/office/officeart/2009/3/layout/HorizontalOrganizationChart"/>
    <dgm:cxn modelId="{7A9E7FDE-CE95-4A0E-A6ED-55745F1BAB7F}" type="presParOf" srcId="{E8C6150D-0945-4911-AEAE-50112691F378}" destId="{4FB689A3-A0AE-4068-87EA-D62C5425BE50}"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DA6403-FD17-4035-BC0C-5F69AE198A30}" type="doc">
      <dgm:prSet loTypeId="urn:microsoft.com/office/officeart/2016/7/layout/LinearBlockProcessNumbered" loCatId="process" qsTypeId="urn:microsoft.com/office/officeart/2005/8/quickstyle/simple5" qsCatId="simple" csTypeId="urn:microsoft.com/office/officeart/2005/8/colors/colorful2" csCatId="colorful"/>
      <dgm:spPr/>
      <dgm:t>
        <a:bodyPr/>
        <a:lstStyle/>
        <a:p>
          <a:endParaRPr lang="en-US"/>
        </a:p>
      </dgm:t>
    </dgm:pt>
    <dgm:pt modelId="{B9D32CB6-840D-4CAC-97D3-434CB8751DE0}">
      <dgm:prSet/>
      <dgm:spPr/>
      <dgm:t>
        <a:bodyPr/>
        <a:lstStyle/>
        <a:p>
          <a:r>
            <a:rPr lang="en-US"/>
            <a:t>georedundant </a:t>
          </a:r>
        </a:p>
      </dgm:t>
    </dgm:pt>
    <dgm:pt modelId="{0536E432-D068-424B-BCBA-022C497D5253}" type="parTrans" cxnId="{6AB894C5-657B-4830-B041-D9D44F6782F3}">
      <dgm:prSet/>
      <dgm:spPr/>
      <dgm:t>
        <a:bodyPr/>
        <a:lstStyle/>
        <a:p>
          <a:endParaRPr lang="en-US"/>
        </a:p>
      </dgm:t>
    </dgm:pt>
    <dgm:pt modelId="{717AB714-1D23-4EBD-9676-25A3C47E73CB}" type="sibTrans" cxnId="{6AB894C5-657B-4830-B041-D9D44F6782F3}">
      <dgm:prSet phldrT="01" phldr="0"/>
      <dgm:spPr/>
      <dgm:t>
        <a:bodyPr/>
        <a:lstStyle/>
        <a:p>
          <a:r>
            <a:rPr lang="en-US"/>
            <a:t>01</a:t>
          </a:r>
        </a:p>
      </dgm:t>
    </dgm:pt>
    <dgm:pt modelId="{4FEDABA9-6F97-4AB4-A9BD-1A918B63D703}">
      <dgm:prSet/>
      <dgm:spPr/>
      <dgm:t>
        <a:bodyPr/>
        <a:lstStyle/>
        <a:p>
          <a:r>
            <a:rPr lang="en-US"/>
            <a:t>Vnet2Vnet connection.</a:t>
          </a:r>
        </a:p>
      </dgm:t>
    </dgm:pt>
    <dgm:pt modelId="{EC8831EE-9362-48B5-A686-790FE6209AC0}" type="parTrans" cxnId="{A42DC4FF-2661-4926-AEEE-7462778C99F4}">
      <dgm:prSet/>
      <dgm:spPr/>
      <dgm:t>
        <a:bodyPr/>
        <a:lstStyle/>
        <a:p>
          <a:endParaRPr lang="en-US"/>
        </a:p>
      </dgm:t>
    </dgm:pt>
    <dgm:pt modelId="{46AF409D-DAC5-4BC2-9D1B-6CBCE1F0043F}" type="sibTrans" cxnId="{A42DC4FF-2661-4926-AEEE-7462778C99F4}">
      <dgm:prSet phldrT="02" phldr="0"/>
      <dgm:spPr/>
      <dgm:t>
        <a:bodyPr/>
        <a:lstStyle/>
        <a:p>
          <a:r>
            <a:rPr lang="en-US"/>
            <a:t>02</a:t>
          </a:r>
        </a:p>
      </dgm:t>
    </dgm:pt>
    <dgm:pt modelId="{4240352E-933E-4046-BF19-F7B65832173C}">
      <dgm:prSet/>
      <dgm:spPr/>
      <dgm:t>
        <a:bodyPr/>
        <a:lstStyle/>
        <a:p>
          <a:r>
            <a:rPr lang="en-US"/>
            <a:t>Active/Active VPN tunnel for availability.</a:t>
          </a:r>
        </a:p>
      </dgm:t>
    </dgm:pt>
    <dgm:pt modelId="{91E12B02-9A07-4018-A6AD-2DCD21EF88BE}" type="parTrans" cxnId="{6AF3EFC0-66F1-43AC-A433-EFD48A300093}">
      <dgm:prSet/>
      <dgm:spPr/>
      <dgm:t>
        <a:bodyPr/>
        <a:lstStyle/>
        <a:p>
          <a:endParaRPr lang="en-US"/>
        </a:p>
      </dgm:t>
    </dgm:pt>
    <dgm:pt modelId="{32D44A09-D513-45F3-9D4E-E0F5A5B04B38}" type="sibTrans" cxnId="{6AF3EFC0-66F1-43AC-A433-EFD48A300093}">
      <dgm:prSet phldrT="03" phldr="0"/>
      <dgm:spPr/>
      <dgm:t>
        <a:bodyPr/>
        <a:lstStyle/>
        <a:p>
          <a:r>
            <a:rPr lang="en-US"/>
            <a:t>03</a:t>
          </a:r>
        </a:p>
      </dgm:t>
    </dgm:pt>
    <dgm:pt modelId="{8071B816-4C1A-4B09-A2C3-8845F6839E5E}" type="pres">
      <dgm:prSet presAssocID="{CADA6403-FD17-4035-BC0C-5F69AE198A30}" presName="Name0" presStyleCnt="0">
        <dgm:presLayoutVars>
          <dgm:animLvl val="lvl"/>
          <dgm:resizeHandles val="exact"/>
        </dgm:presLayoutVars>
      </dgm:prSet>
      <dgm:spPr/>
    </dgm:pt>
    <dgm:pt modelId="{99A94CC3-BAF3-4E3B-A2A8-704EE24808C4}" type="pres">
      <dgm:prSet presAssocID="{B9D32CB6-840D-4CAC-97D3-434CB8751DE0}" presName="compositeNode" presStyleCnt="0">
        <dgm:presLayoutVars>
          <dgm:bulletEnabled val="1"/>
        </dgm:presLayoutVars>
      </dgm:prSet>
      <dgm:spPr/>
    </dgm:pt>
    <dgm:pt modelId="{E0CAB0CC-C126-4CE8-8446-101BDEDE238E}" type="pres">
      <dgm:prSet presAssocID="{B9D32CB6-840D-4CAC-97D3-434CB8751DE0}" presName="bgRect" presStyleLbl="alignNode1" presStyleIdx="0" presStyleCnt="3"/>
      <dgm:spPr/>
    </dgm:pt>
    <dgm:pt modelId="{F8B9FE0D-7541-4933-9C2D-8453FE1AC7C2}" type="pres">
      <dgm:prSet presAssocID="{717AB714-1D23-4EBD-9676-25A3C47E73CB}" presName="sibTransNodeRect" presStyleLbl="alignNode1" presStyleIdx="0" presStyleCnt="3">
        <dgm:presLayoutVars>
          <dgm:chMax val="0"/>
          <dgm:bulletEnabled val="1"/>
        </dgm:presLayoutVars>
      </dgm:prSet>
      <dgm:spPr/>
    </dgm:pt>
    <dgm:pt modelId="{BFB8B208-0D24-4FF3-B4E8-04BE59F9BCD0}" type="pres">
      <dgm:prSet presAssocID="{B9D32CB6-840D-4CAC-97D3-434CB8751DE0}" presName="nodeRect" presStyleLbl="alignNode1" presStyleIdx="0" presStyleCnt="3">
        <dgm:presLayoutVars>
          <dgm:bulletEnabled val="1"/>
        </dgm:presLayoutVars>
      </dgm:prSet>
      <dgm:spPr/>
    </dgm:pt>
    <dgm:pt modelId="{49514060-EC25-4404-9C69-8D76844850F4}" type="pres">
      <dgm:prSet presAssocID="{717AB714-1D23-4EBD-9676-25A3C47E73CB}" presName="sibTrans" presStyleCnt="0"/>
      <dgm:spPr/>
    </dgm:pt>
    <dgm:pt modelId="{56A4DF7B-CB8D-4123-B19E-E39E82838FBD}" type="pres">
      <dgm:prSet presAssocID="{4FEDABA9-6F97-4AB4-A9BD-1A918B63D703}" presName="compositeNode" presStyleCnt="0">
        <dgm:presLayoutVars>
          <dgm:bulletEnabled val="1"/>
        </dgm:presLayoutVars>
      </dgm:prSet>
      <dgm:spPr/>
    </dgm:pt>
    <dgm:pt modelId="{F8F33B21-8DFF-4475-9FAB-B222C793C4F6}" type="pres">
      <dgm:prSet presAssocID="{4FEDABA9-6F97-4AB4-A9BD-1A918B63D703}" presName="bgRect" presStyleLbl="alignNode1" presStyleIdx="1" presStyleCnt="3"/>
      <dgm:spPr/>
    </dgm:pt>
    <dgm:pt modelId="{EF42677F-59D4-4F79-B1FF-2B5DB26FAE4A}" type="pres">
      <dgm:prSet presAssocID="{46AF409D-DAC5-4BC2-9D1B-6CBCE1F0043F}" presName="sibTransNodeRect" presStyleLbl="alignNode1" presStyleIdx="1" presStyleCnt="3">
        <dgm:presLayoutVars>
          <dgm:chMax val="0"/>
          <dgm:bulletEnabled val="1"/>
        </dgm:presLayoutVars>
      </dgm:prSet>
      <dgm:spPr/>
    </dgm:pt>
    <dgm:pt modelId="{92758E59-BB0F-4024-BFDB-8E98C946D39A}" type="pres">
      <dgm:prSet presAssocID="{4FEDABA9-6F97-4AB4-A9BD-1A918B63D703}" presName="nodeRect" presStyleLbl="alignNode1" presStyleIdx="1" presStyleCnt="3">
        <dgm:presLayoutVars>
          <dgm:bulletEnabled val="1"/>
        </dgm:presLayoutVars>
      </dgm:prSet>
      <dgm:spPr/>
    </dgm:pt>
    <dgm:pt modelId="{C505F3C9-ACFB-430E-9DEC-93A7B07A0F91}" type="pres">
      <dgm:prSet presAssocID="{46AF409D-DAC5-4BC2-9D1B-6CBCE1F0043F}" presName="sibTrans" presStyleCnt="0"/>
      <dgm:spPr/>
    </dgm:pt>
    <dgm:pt modelId="{70299AE4-2BA3-4ACC-929F-B4A225871B12}" type="pres">
      <dgm:prSet presAssocID="{4240352E-933E-4046-BF19-F7B65832173C}" presName="compositeNode" presStyleCnt="0">
        <dgm:presLayoutVars>
          <dgm:bulletEnabled val="1"/>
        </dgm:presLayoutVars>
      </dgm:prSet>
      <dgm:spPr/>
    </dgm:pt>
    <dgm:pt modelId="{C90DECAA-70B5-40BF-A302-12397F28E099}" type="pres">
      <dgm:prSet presAssocID="{4240352E-933E-4046-BF19-F7B65832173C}" presName="bgRect" presStyleLbl="alignNode1" presStyleIdx="2" presStyleCnt="3"/>
      <dgm:spPr/>
    </dgm:pt>
    <dgm:pt modelId="{7A743747-BEA6-4896-9639-8390BA1BB417}" type="pres">
      <dgm:prSet presAssocID="{32D44A09-D513-45F3-9D4E-E0F5A5B04B38}" presName="sibTransNodeRect" presStyleLbl="alignNode1" presStyleIdx="2" presStyleCnt="3">
        <dgm:presLayoutVars>
          <dgm:chMax val="0"/>
          <dgm:bulletEnabled val="1"/>
        </dgm:presLayoutVars>
      </dgm:prSet>
      <dgm:spPr/>
    </dgm:pt>
    <dgm:pt modelId="{35D8F25B-A96C-4DCE-B20A-0789C4CE82E3}" type="pres">
      <dgm:prSet presAssocID="{4240352E-933E-4046-BF19-F7B65832173C}" presName="nodeRect" presStyleLbl="alignNode1" presStyleIdx="2" presStyleCnt="3">
        <dgm:presLayoutVars>
          <dgm:bulletEnabled val="1"/>
        </dgm:presLayoutVars>
      </dgm:prSet>
      <dgm:spPr/>
    </dgm:pt>
  </dgm:ptLst>
  <dgm:cxnLst>
    <dgm:cxn modelId="{B499566B-EF8F-4591-9E04-F42FB744AA45}" type="presOf" srcId="{32D44A09-D513-45F3-9D4E-E0F5A5B04B38}" destId="{7A743747-BEA6-4896-9639-8390BA1BB417}" srcOrd="0" destOrd="0" presId="urn:microsoft.com/office/officeart/2016/7/layout/LinearBlockProcessNumbered"/>
    <dgm:cxn modelId="{67287870-6E06-470F-8C1B-53B47BC73CB8}" type="presOf" srcId="{CADA6403-FD17-4035-BC0C-5F69AE198A30}" destId="{8071B816-4C1A-4B09-A2C3-8845F6839E5E}" srcOrd="0" destOrd="0" presId="urn:microsoft.com/office/officeart/2016/7/layout/LinearBlockProcessNumbered"/>
    <dgm:cxn modelId="{BE2D3E7D-CF8D-4179-AE5E-B9856ABB9E76}" type="presOf" srcId="{717AB714-1D23-4EBD-9676-25A3C47E73CB}" destId="{F8B9FE0D-7541-4933-9C2D-8453FE1AC7C2}" srcOrd="0" destOrd="0" presId="urn:microsoft.com/office/officeart/2016/7/layout/LinearBlockProcessNumbered"/>
    <dgm:cxn modelId="{5032E07F-06AB-4387-807D-8BB30BB7BF19}" type="presOf" srcId="{4240352E-933E-4046-BF19-F7B65832173C}" destId="{C90DECAA-70B5-40BF-A302-12397F28E099}" srcOrd="0" destOrd="0" presId="urn:microsoft.com/office/officeart/2016/7/layout/LinearBlockProcessNumbered"/>
    <dgm:cxn modelId="{8B2890A6-7A19-442E-8662-4359826EC9AF}" type="presOf" srcId="{4FEDABA9-6F97-4AB4-A9BD-1A918B63D703}" destId="{92758E59-BB0F-4024-BFDB-8E98C946D39A}" srcOrd="1" destOrd="0" presId="urn:microsoft.com/office/officeart/2016/7/layout/LinearBlockProcessNumbered"/>
    <dgm:cxn modelId="{A2A854BA-F5AD-41EA-8C7D-4D9DC441D5E4}" type="presOf" srcId="{B9D32CB6-840D-4CAC-97D3-434CB8751DE0}" destId="{E0CAB0CC-C126-4CE8-8446-101BDEDE238E}" srcOrd="0" destOrd="0" presId="urn:microsoft.com/office/officeart/2016/7/layout/LinearBlockProcessNumbered"/>
    <dgm:cxn modelId="{6AF3EFC0-66F1-43AC-A433-EFD48A300093}" srcId="{CADA6403-FD17-4035-BC0C-5F69AE198A30}" destId="{4240352E-933E-4046-BF19-F7B65832173C}" srcOrd="2" destOrd="0" parTransId="{91E12B02-9A07-4018-A6AD-2DCD21EF88BE}" sibTransId="{32D44A09-D513-45F3-9D4E-E0F5A5B04B38}"/>
    <dgm:cxn modelId="{6AB894C5-657B-4830-B041-D9D44F6782F3}" srcId="{CADA6403-FD17-4035-BC0C-5F69AE198A30}" destId="{B9D32CB6-840D-4CAC-97D3-434CB8751DE0}" srcOrd="0" destOrd="0" parTransId="{0536E432-D068-424B-BCBA-022C497D5253}" sibTransId="{717AB714-1D23-4EBD-9676-25A3C47E73CB}"/>
    <dgm:cxn modelId="{C35D1CD5-A3CE-4E8D-B825-51B6F15AD47A}" type="presOf" srcId="{46AF409D-DAC5-4BC2-9D1B-6CBCE1F0043F}" destId="{EF42677F-59D4-4F79-B1FF-2B5DB26FAE4A}" srcOrd="0" destOrd="0" presId="urn:microsoft.com/office/officeart/2016/7/layout/LinearBlockProcessNumbered"/>
    <dgm:cxn modelId="{5154E7D8-38A2-421A-89E3-8B716487ABD5}" type="presOf" srcId="{4240352E-933E-4046-BF19-F7B65832173C}" destId="{35D8F25B-A96C-4DCE-B20A-0789C4CE82E3}" srcOrd="1" destOrd="0" presId="urn:microsoft.com/office/officeart/2016/7/layout/LinearBlockProcessNumbered"/>
    <dgm:cxn modelId="{E0875AE2-1FB5-4D4D-9997-411E6262ADDB}" type="presOf" srcId="{B9D32CB6-840D-4CAC-97D3-434CB8751DE0}" destId="{BFB8B208-0D24-4FF3-B4E8-04BE59F9BCD0}" srcOrd="1" destOrd="0" presId="urn:microsoft.com/office/officeart/2016/7/layout/LinearBlockProcessNumbered"/>
    <dgm:cxn modelId="{614ADAF6-9397-4FF1-AC31-1B2B799DADAD}" type="presOf" srcId="{4FEDABA9-6F97-4AB4-A9BD-1A918B63D703}" destId="{F8F33B21-8DFF-4475-9FAB-B222C793C4F6}" srcOrd="0" destOrd="0" presId="urn:microsoft.com/office/officeart/2016/7/layout/LinearBlockProcessNumbered"/>
    <dgm:cxn modelId="{A42DC4FF-2661-4926-AEEE-7462778C99F4}" srcId="{CADA6403-FD17-4035-BC0C-5F69AE198A30}" destId="{4FEDABA9-6F97-4AB4-A9BD-1A918B63D703}" srcOrd="1" destOrd="0" parTransId="{EC8831EE-9362-48B5-A686-790FE6209AC0}" sibTransId="{46AF409D-DAC5-4BC2-9D1B-6CBCE1F0043F}"/>
    <dgm:cxn modelId="{ADDC040C-E90F-4386-B4E6-96FF9DA1892A}" type="presParOf" srcId="{8071B816-4C1A-4B09-A2C3-8845F6839E5E}" destId="{99A94CC3-BAF3-4E3B-A2A8-704EE24808C4}" srcOrd="0" destOrd="0" presId="urn:microsoft.com/office/officeart/2016/7/layout/LinearBlockProcessNumbered"/>
    <dgm:cxn modelId="{6EB293F2-C7D6-43F3-B012-5331987333C4}" type="presParOf" srcId="{99A94CC3-BAF3-4E3B-A2A8-704EE24808C4}" destId="{E0CAB0CC-C126-4CE8-8446-101BDEDE238E}" srcOrd="0" destOrd="0" presId="urn:microsoft.com/office/officeart/2016/7/layout/LinearBlockProcessNumbered"/>
    <dgm:cxn modelId="{E6A711F7-62A1-48E4-ADB8-D6E4B198367E}" type="presParOf" srcId="{99A94CC3-BAF3-4E3B-A2A8-704EE24808C4}" destId="{F8B9FE0D-7541-4933-9C2D-8453FE1AC7C2}" srcOrd="1" destOrd="0" presId="urn:microsoft.com/office/officeart/2016/7/layout/LinearBlockProcessNumbered"/>
    <dgm:cxn modelId="{4E868E69-D1AC-4503-8EFE-A7A3AD9C670D}" type="presParOf" srcId="{99A94CC3-BAF3-4E3B-A2A8-704EE24808C4}" destId="{BFB8B208-0D24-4FF3-B4E8-04BE59F9BCD0}" srcOrd="2" destOrd="0" presId="urn:microsoft.com/office/officeart/2016/7/layout/LinearBlockProcessNumbered"/>
    <dgm:cxn modelId="{D15D83CD-0D6E-41E1-B5BC-868C1702D370}" type="presParOf" srcId="{8071B816-4C1A-4B09-A2C3-8845F6839E5E}" destId="{49514060-EC25-4404-9C69-8D76844850F4}" srcOrd="1" destOrd="0" presId="urn:microsoft.com/office/officeart/2016/7/layout/LinearBlockProcessNumbered"/>
    <dgm:cxn modelId="{991A4711-3C3E-488B-A8FE-F9E05A2F1C5E}" type="presParOf" srcId="{8071B816-4C1A-4B09-A2C3-8845F6839E5E}" destId="{56A4DF7B-CB8D-4123-B19E-E39E82838FBD}" srcOrd="2" destOrd="0" presId="urn:microsoft.com/office/officeart/2016/7/layout/LinearBlockProcessNumbered"/>
    <dgm:cxn modelId="{E0351BD2-69BA-45DB-A1A8-B811AC4A2346}" type="presParOf" srcId="{56A4DF7B-CB8D-4123-B19E-E39E82838FBD}" destId="{F8F33B21-8DFF-4475-9FAB-B222C793C4F6}" srcOrd="0" destOrd="0" presId="urn:microsoft.com/office/officeart/2016/7/layout/LinearBlockProcessNumbered"/>
    <dgm:cxn modelId="{35CE317E-264F-473E-9961-734032E5F3DA}" type="presParOf" srcId="{56A4DF7B-CB8D-4123-B19E-E39E82838FBD}" destId="{EF42677F-59D4-4F79-B1FF-2B5DB26FAE4A}" srcOrd="1" destOrd="0" presId="urn:microsoft.com/office/officeart/2016/7/layout/LinearBlockProcessNumbered"/>
    <dgm:cxn modelId="{57BB944C-AA21-4959-99FD-3521C4957E82}" type="presParOf" srcId="{56A4DF7B-CB8D-4123-B19E-E39E82838FBD}" destId="{92758E59-BB0F-4024-BFDB-8E98C946D39A}" srcOrd="2" destOrd="0" presId="urn:microsoft.com/office/officeart/2016/7/layout/LinearBlockProcessNumbered"/>
    <dgm:cxn modelId="{C551879E-018F-4162-8B03-B31B289B0AFA}" type="presParOf" srcId="{8071B816-4C1A-4B09-A2C3-8845F6839E5E}" destId="{C505F3C9-ACFB-430E-9DEC-93A7B07A0F91}" srcOrd="3" destOrd="0" presId="urn:microsoft.com/office/officeart/2016/7/layout/LinearBlockProcessNumbered"/>
    <dgm:cxn modelId="{B3BC1EDE-F350-4371-ABF5-1B073C812E4D}" type="presParOf" srcId="{8071B816-4C1A-4B09-A2C3-8845F6839E5E}" destId="{70299AE4-2BA3-4ACC-929F-B4A225871B12}" srcOrd="4" destOrd="0" presId="urn:microsoft.com/office/officeart/2016/7/layout/LinearBlockProcessNumbered"/>
    <dgm:cxn modelId="{D3C9BC83-9155-4584-ACBC-212511E441B1}" type="presParOf" srcId="{70299AE4-2BA3-4ACC-929F-B4A225871B12}" destId="{C90DECAA-70B5-40BF-A302-12397F28E099}" srcOrd="0" destOrd="0" presId="urn:microsoft.com/office/officeart/2016/7/layout/LinearBlockProcessNumbered"/>
    <dgm:cxn modelId="{3DB30DDD-6AF6-4A40-B52F-8FFA17398AD1}" type="presParOf" srcId="{70299AE4-2BA3-4ACC-929F-B4A225871B12}" destId="{7A743747-BEA6-4896-9639-8390BA1BB417}" srcOrd="1" destOrd="0" presId="urn:microsoft.com/office/officeart/2016/7/layout/LinearBlockProcessNumbered"/>
    <dgm:cxn modelId="{8DF7565E-FA1C-405C-9B50-C2BB86E9F092}" type="presParOf" srcId="{70299AE4-2BA3-4ACC-929F-B4A225871B12}" destId="{35D8F25B-A96C-4DCE-B20A-0789C4CE82E3}"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E50FA8-58AC-4377-AD27-BFBA9559FD92}" type="doc">
      <dgm:prSet loTypeId="urn:microsoft.com/office/officeart/2005/8/layout/hProcess9" loCatId="process" qsTypeId="urn:microsoft.com/office/officeart/2005/8/quickstyle/simple4" qsCatId="simple" csTypeId="urn:microsoft.com/office/officeart/2005/8/colors/accent1_2" csCatId="accent1"/>
      <dgm:spPr/>
      <dgm:t>
        <a:bodyPr/>
        <a:lstStyle/>
        <a:p>
          <a:endParaRPr lang="en-US"/>
        </a:p>
      </dgm:t>
    </dgm:pt>
    <dgm:pt modelId="{97267412-623E-4FCC-88B9-8850484D5E56}">
      <dgm:prSet/>
      <dgm:spPr/>
      <dgm:t>
        <a:bodyPr/>
        <a:lstStyle/>
        <a:p>
          <a:r>
            <a:rPr lang="en-US" baseline="0"/>
            <a:t>Two sets of regional pairs</a:t>
          </a:r>
          <a:endParaRPr lang="en-US"/>
        </a:p>
      </dgm:t>
    </dgm:pt>
    <dgm:pt modelId="{B7C63E3F-0483-4F40-8A44-386B1045B18C}" type="parTrans" cxnId="{A74F4E46-A9FD-449B-8D61-10CED69CAFC7}">
      <dgm:prSet/>
      <dgm:spPr/>
      <dgm:t>
        <a:bodyPr/>
        <a:lstStyle/>
        <a:p>
          <a:endParaRPr lang="en-US"/>
        </a:p>
      </dgm:t>
    </dgm:pt>
    <dgm:pt modelId="{C6B72933-EE54-4FE6-803A-C13D1129EE09}" type="sibTrans" cxnId="{A74F4E46-A9FD-449B-8D61-10CED69CAFC7}">
      <dgm:prSet/>
      <dgm:spPr/>
      <dgm:t>
        <a:bodyPr/>
        <a:lstStyle/>
        <a:p>
          <a:endParaRPr lang="en-US"/>
        </a:p>
      </dgm:t>
    </dgm:pt>
    <dgm:pt modelId="{EC2ED745-7D31-4971-9C87-9C105C9C0EE3}">
      <dgm:prSet/>
      <dgm:spPr/>
      <dgm:t>
        <a:bodyPr/>
        <a:lstStyle/>
        <a:p>
          <a:r>
            <a:rPr lang="en-US" baseline="0"/>
            <a:t>A Site2Site between Regional Pairs (optional)</a:t>
          </a:r>
          <a:endParaRPr lang="en-US"/>
        </a:p>
      </dgm:t>
    </dgm:pt>
    <dgm:pt modelId="{8CC1FD6C-74EA-48AD-8B3F-8747C8744F01}" type="parTrans" cxnId="{84E1CD0B-C3B7-41A1-BA61-E9FEB5287371}">
      <dgm:prSet/>
      <dgm:spPr/>
      <dgm:t>
        <a:bodyPr/>
        <a:lstStyle/>
        <a:p>
          <a:endParaRPr lang="en-US"/>
        </a:p>
      </dgm:t>
    </dgm:pt>
    <dgm:pt modelId="{AAD82AAD-4F70-4424-A45C-90762A2E1F39}" type="sibTrans" cxnId="{84E1CD0B-C3B7-41A1-BA61-E9FEB5287371}">
      <dgm:prSet/>
      <dgm:spPr/>
      <dgm:t>
        <a:bodyPr/>
        <a:lstStyle/>
        <a:p>
          <a:endParaRPr lang="en-US"/>
        </a:p>
      </dgm:t>
    </dgm:pt>
    <dgm:pt modelId="{A64D0BED-A232-41C9-847C-CD378548D90C}" type="pres">
      <dgm:prSet presAssocID="{D4E50FA8-58AC-4377-AD27-BFBA9559FD92}" presName="CompostProcess" presStyleCnt="0">
        <dgm:presLayoutVars>
          <dgm:dir/>
          <dgm:resizeHandles val="exact"/>
        </dgm:presLayoutVars>
      </dgm:prSet>
      <dgm:spPr/>
    </dgm:pt>
    <dgm:pt modelId="{C68FFBD9-ED12-40EC-B8B9-5B3DEDADDEB3}" type="pres">
      <dgm:prSet presAssocID="{D4E50FA8-58AC-4377-AD27-BFBA9559FD92}" presName="arrow" presStyleLbl="bgShp" presStyleIdx="0" presStyleCnt="1"/>
      <dgm:spPr/>
    </dgm:pt>
    <dgm:pt modelId="{75179244-83BC-4484-A73F-7880D3002277}" type="pres">
      <dgm:prSet presAssocID="{D4E50FA8-58AC-4377-AD27-BFBA9559FD92}" presName="linearProcess" presStyleCnt="0"/>
      <dgm:spPr/>
    </dgm:pt>
    <dgm:pt modelId="{476220DE-EF16-4A83-81F7-BF2492524C70}" type="pres">
      <dgm:prSet presAssocID="{97267412-623E-4FCC-88B9-8850484D5E56}" presName="textNode" presStyleLbl="node1" presStyleIdx="0" presStyleCnt="2">
        <dgm:presLayoutVars>
          <dgm:bulletEnabled val="1"/>
        </dgm:presLayoutVars>
      </dgm:prSet>
      <dgm:spPr/>
    </dgm:pt>
    <dgm:pt modelId="{8B5BFD1A-26C7-442D-AEDF-E1FFF7412A56}" type="pres">
      <dgm:prSet presAssocID="{C6B72933-EE54-4FE6-803A-C13D1129EE09}" presName="sibTrans" presStyleCnt="0"/>
      <dgm:spPr/>
    </dgm:pt>
    <dgm:pt modelId="{73F292D8-20E0-4004-B6AB-1E5D81E2625E}" type="pres">
      <dgm:prSet presAssocID="{EC2ED745-7D31-4971-9C87-9C105C9C0EE3}" presName="textNode" presStyleLbl="node1" presStyleIdx="1" presStyleCnt="2">
        <dgm:presLayoutVars>
          <dgm:bulletEnabled val="1"/>
        </dgm:presLayoutVars>
      </dgm:prSet>
      <dgm:spPr/>
    </dgm:pt>
  </dgm:ptLst>
  <dgm:cxnLst>
    <dgm:cxn modelId="{84E1CD0B-C3B7-41A1-BA61-E9FEB5287371}" srcId="{D4E50FA8-58AC-4377-AD27-BFBA9559FD92}" destId="{EC2ED745-7D31-4971-9C87-9C105C9C0EE3}" srcOrd="1" destOrd="0" parTransId="{8CC1FD6C-74EA-48AD-8B3F-8747C8744F01}" sibTransId="{AAD82AAD-4F70-4424-A45C-90762A2E1F39}"/>
    <dgm:cxn modelId="{40E49163-73DC-4149-BA38-AD9B502E5C25}" type="presOf" srcId="{EC2ED745-7D31-4971-9C87-9C105C9C0EE3}" destId="{73F292D8-20E0-4004-B6AB-1E5D81E2625E}" srcOrd="0" destOrd="0" presId="urn:microsoft.com/office/officeart/2005/8/layout/hProcess9"/>
    <dgm:cxn modelId="{A74F4E46-A9FD-449B-8D61-10CED69CAFC7}" srcId="{D4E50FA8-58AC-4377-AD27-BFBA9559FD92}" destId="{97267412-623E-4FCC-88B9-8850484D5E56}" srcOrd="0" destOrd="0" parTransId="{B7C63E3F-0483-4F40-8A44-386B1045B18C}" sibTransId="{C6B72933-EE54-4FE6-803A-C13D1129EE09}"/>
    <dgm:cxn modelId="{B876DE7B-7EFD-4A91-BD7E-E25553DE3FB3}" type="presOf" srcId="{97267412-623E-4FCC-88B9-8850484D5E56}" destId="{476220DE-EF16-4A83-81F7-BF2492524C70}" srcOrd="0" destOrd="0" presId="urn:microsoft.com/office/officeart/2005/8/layout/hProcess9"/>
    <dgm:cxn modelId="{73EC2FE3-96C8-4140-A503-187CBA26B5FD}" type="presOf" srcId="{D4E50FA8-58AC-4377-AD27-BFBA9559FD92}" destId="{A64D0BED-A232-41C9-847C-CD378548D90C}" srcOrd="0" destOrd="0" presId="urn:microsoft.com/office/officeart/2005/8/layout/hProcess9"/>
    <dgm:cxn modelId="{48D540C3-CD47-4FA2-9855-896D9335A834}" type="presParOf" srcId="{A64D0BED-A232-41C9-847C-CD378548D90C}" destId="{C68FFBD9-ED12-40EC-B8B9-5B3DEDADDEB3}" srcOrd="0" destOrd="0" presId="urn:microsoft.com/office/officeart/2005/8/layout/hProcess9"/>
    <dgm:cxn modelId="{2AE9D363-9A4A-451C-A225-0EDE616BCBED}" type="presParOf" srcId="{A64D0BED-A232-41C9-847C-CD378548D90C}" destId="{75179244-83BC-4484-A73F-7880D3002277}" srcOrd="1" destOrd="0" presId="urn:microsoft.com/office/officeart/2005/8/layout/hProcess9"/>
    <dgm:cxn modelId="{790EE7E9-AA0A-47CB-949A-187352D1911F}" type="presParOf" srcId="{75179244-83BC-4484-A73F-7880D3002277}" destId="{476220DE-EF16-4A83-81F7-BF2492524C70}" srcOrd="0" destOrd="0" presId="urn:microsoft.com/office/officeart/2005/8/layout/hProcess9"/>
    <dgm:cxn modelId="{09890BC1-120F-4BD9-97FD-AD8861FCFC0D}" type="presParOf" srcId="{75179244-83BC-4484-A73F-7880D3002277}" destId="{8B5BFD1A-26C7-442D-AEDF-E1FFF7412A56}" srcOrd="1" destOrd="0" presId="urn:microsoft.com/office/officeart/2005/8/layout/hProcess9"/>
    <dgm:cxn modelId="{A4B8BB3F-09DF-4A20-8BA7-7BAFB363275F}" type="presParOf" srcId="{75179244-83BC-4484-A73F-7880D3002277}" destId="{73F292D8-20E0-4004-B6AB-1E5D81E2625E}" srcOrd="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D0F76-EC86-4C74-B853-43DEF9D99595}">
      <dsp:nvSpPr>
        <dsp:cNvPr id="0" name=""/>
        <dsp:cNvSpPr/>
      </dsp:nvSpPr>
      <dsp:spPr>
        <a:xfrm>
          <a:off x="0" y="431"/>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CC808-4178-4C84-9451-3E1E447239BF}">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New cloud enrollments often don’t get utilized because the technical and business stakeholders are not aware of the cloud adoption strategy</a:t>
          </a:r>
        </a:p>
      </dsp:txBody>
      <dsp:txXfrm>
        <a:off x="0" y="431"/>
        <a:ext cx="5222781" cy="504327"/>
      </dsp:txXfrm>
    </dsp:sp>
    <dsp:sp modelId="{7238A279-B695-4D5B-BC7A-1743E34DA682}">
      <dsp:nvSpPr>
        <dsp:cNvPr id="0" name=""/>
        <dsp:cNvSpPr/>
      </dsp:nvSpPr>
      <dsp:spPr>
        <a:xfrm>
          <a:off x="0" y="504758"/>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8A63C-6441-4B75-8186-81229E88B9A5}">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Financial and technical stakeholders often change, causing long delays if Azure enterprise roles are assigned to individuals.</a:t>
          </a:r>
        </a:p>
      </dsp:txBody>
      <dsp:txXfrm>
        <a:off x="0" y="504758"/>
        <a:ext cx="5222781" cy="504327"/>
      </dsp:txXfrm>
    </dsp:sp>
    <dsp:sp modelId="{19A7AF71-FFF6-4AB7-B1C7-21F487F1E2A8}">
      <dsp:nvSpPr>
        <dsp:cNvPr id="0" name=""/>
        <dsp:cNvSpPr/>
      </dsp:nvSpPr>
      <dsp:spPr>
        <a:xfrm>
          <a:off x="0" y="1009085"/>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BF149D-E9A7-47E4-81E1-F0A50891D5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Single Sign-on is a value customers would like, yet is often perceived as being too difficult to implement.</a:t>
          </a:r>
        </a:p>
      </dsp:txBody>
      <dsp:txXfrm>
        <a:off x="0" y="1009085"/>
        <a:ext cx="5222781" cy="504327"/>
      </dsp:txXfrm>
    </dsp:sp>
    <dsp:sp modelId="{E1C78764-10CC-40FE-BC06-4A2CCA7FA192}">
      <dsp:nvSpPr>
        <dsp:cNvPr id="0" name=""/>
        <dsp:cNvSpPr/>
      </dsp:nvSpPr>
      <dsp:spPr>
        <a:xfrm>
          <a:off x="0" y="1513412"/>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06C28-FB55-4E85-AD94-20AB68F96DC0}">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Role based access control, data classification and network security is perceived as difficult to </a:t>
          </a:r>
          <a:r>
            <a:rPr lang="en-US" sz="1100" kern="1200" dirty="0" err="1"/>
            <a:t>implemet</a:t>
          </a:r>
          <a:r>
            <a:rPr lang="en-US" sz="1100" kern="1200" dirty="0"/>
            <a:t>.</a:t>
          </a:r>
        </a:p>
      </dsp:txBody>
      <dsp:txXfrm>
        <a:off x="0" y="1513412"/>
        <a:ext cx="5222781" cy="504327"/>
      </dsp:txXfrm>
    </dsp:sp>
    <dsp:sp modelId="{EE0CE803-CAE5-435E-9F21-92DCEF5F5CEC}">
      <dsp:nvSpPr>
        <dsp:cNvPr id="0" name=""/>
        <dsp:cNvSpPr/>
      </dsp:nvSpPr>
      <dsp:spPr>
        <a:xfrm>
          <a:off x="0" y="2017739"/>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29825-8E78-479F-A33E-A55487CAAFE1}">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Staff isn’t enabled to deploy workloads securely with a culture of continuous learning.</a:t>
          </a:r>
        </a:p>
      </dsp:txBody>
      <dsp:txXfrm>
        <a:off x="0" y="2017739"/>
        <a:ext cx="5222781" cy="504327"/>
      </dsp:txXfrm>
    </dsp:sp>
    <dsp:sp modelId="{E18A89E0-DC3D-4C0F-96FB-D2AE1535751E}">
      <dsp:nvSpPr>
        <dsp:cNvPr id="0" name=""/>
        <dsp:cNvSpPr/>
      </dsp:nvSpPr>
      <dsp:spPr>
        <a:xfrm>
          <a:off x="0" y="2522066"/>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C5F841-ECD2-49B3-BCF5-380DD7000627}">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Hybrid integration of cloud resources, identity, operations, network and security with on premise systems is a great differentiator of Azure to other clouds</a:t>
          </a:r>
        </a:p>
      </dsp:txBody>
      <dsp:txXfrm>
        <a:off x="0" y="2522066"/>
        <a:ext cx="5222781" cy="504327"/>
      </dsp:txXfrm>
    </dsp:sp>
    <dsp:sp modelId="{68AA4399-17C4-48FA-B392-86C335104BB4}">
      <dsp:nvSpPr>
        <dsp:cNvPr id="0" name=""/>
        <dsp:cNvSpPr/>
      </dsp:nvSpPr>
      <dsp:spPr>
        <a:xfrm>
          <a:off x="0" y="3026393"/>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31E46E-1EAA-4343-9215-79C52C59901A}">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Partner assistance is not easy to communicate .</a:t>
          </a:r>
        </a:p>
      </dsp:txBody>
      <dsp:txXfrm>
        <a:off x="0" y="3026393"/>
        <a:ext cx="5222781" cy="5043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04637-3068-42C0-B03E-C591D136C8F8}">
      <dsp:nvSpPr>
        <dsp:cNvPr id="0" name=""/>
        <dsp:cNvSpPr/>
      </dsp:nvSpPr>
      <dsp:spPr>
        <a:xfrm>
          <a:off x="16114" y="1772"/>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Second on-premise location.</a:t>
          </a:r>
          <a:endParaRPr lang="en-US" sz="4800" kern="1200"/>
        </a:p>
      </dsp:txBody>
      <dsp:txXfrm>
        <a:off x="16114" y="1772"/>
        <a:ext cx="5045159" cy="1538773"/>
      </dsp:txXfrm>
    </dsp:sp>
    <dsp:sp modelId="{6A6A92CD-C22E-4855-B3A5-FDBB6237BDA8}">
      <dsp:nvSpPr>
        <dsp:cNvPr id="0" name=""/>
        <dsp:cNvSpPr/>
      </dsp:nvSpPr>
      <dsp:spPr>
        <a:xfrm>
          <a:off x="16114" y="2171191"/>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dynamic routing technology.</a:t>
          </a:r>
          <a:endParaRPr lang="en-US" sz="4800" kern="1200"/>
        </a:p>
      </dsp:txBody>
      <dsp:txXfrm>
        <a:off x="16114" y="2171191"/>
        <a:ext cx="5045159" cy="15387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3F7FF-A009-4251-BAEA-36A23652E831}">
      <dsp:nvSpPr>
        <dsp:cNvPr id="0" name=""/>
        <dsp:cNvSpPr/>
      </dsp:nvSpPr>
      <dsp:spPr>
        <a:xfrm>
          <a:off x="0" y="20781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E5F92-CB5B-49D6-86CF-81015E42C666}">
      <dsp:nvSpPr>
        <dsp:cNvPr id="0" name=""/>
        <dsp:cNvSpPr/>
      </dsp:nvSpPr>
      <dsp:spPr>
        <a:xfrm>
          <a:off x="261139" y="45450"/>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Four Datacenters</a:t>
          </a:r>
        </a:p>
      </dsp:txBody>
      <dsp:txXfrm>
        <a:off x="276991" y="61302"/>
        <a:ext cx="3624243" cy="293016"/>
      </dsp:txXfrm>
    </dsp:sp>
    <dsp:sp modelId="{5C4259B0-0801-4582-82D4-99E105943CFE}">
      <dsp:nvSpPr>
        <dsp:cNvPr id="0" name=""/>
        <dsp:cNvSpPr/>
      </dsp:nvSpPr>
      <dsp:spPr>
        <a:xfrm>
          <a:off x="0" y="70677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C1AFDF-D644-48F1-913F-DE5AF750890F}">
      <dsp:nvSpPr>
        <dsp:cNvPr id="0" name=""/>
        <dsp:cNvSpPr/>
      </dsp:nvSpPr>
      <dsp:spPr>
        <a:xfrm>
          <a:off x="261139" y="54441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Hybrid Connectivity</a:t>
          </a:r>
        </a:p>
      </dsp:txBody>
      <dsp:txXfrm>
        <a:off x="276991" y="560263"/>
        <a:ext cx="3624243" cy="293016"/>
      </dsp:txXfrm>
    </dsp:sp>
    <dsp:sp modelId="{1C73346E-0515-4ADD-B5BE-C215CE14A360}">
      <dsp:nvSpPr>
        <dsp:cNvPr id="0" name=""/>
        <dsp:cNvSpPr/>
      </dsp:nvSpPr>
      <dsp:spPr>
        <a:xfrm>
          <a:off x="0" y="1205731"/>
          <a:ext cx="5222781" cy="1282049"/>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346" tIns="229108" rIns="4053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Hybrid Network</a:t>
          </a:r>
        </a:p>
        <a:p>
          <a:pPr marL="57150" lvl="1" indent="-57150" algn="l" defTabSz="488950">
            <a:lnSpc>
              <a:spcPct val="90000"/>
            </a:lnSpc>
            <a:spcBef>
              <a:spcPct val="0"/>
            </a:spcBef>
            <a:spcAft>
              <a:spcPct val="15000"/>
            </a:spcAft>
            <a:buChar char="•"/>
          </a:pPr>
          <a:r>
            <a:rPr lang="en-US" sz="1100" kern="1200"/>
            <a:t>Centralized Network and Identity</a:t>
          </a:r>
        </a:p>
        <a:p>
          <a:pPr marL="57150" lvl="1" indent="-57150" algn="l" defTabSz="488950">
            <a:lnSpc>
              <a:spcPct val="90000"/>
            </a:lnSpc>
            <a:spcBef>
              <a:spcPct val="0"/>
            </a:spcBef>
            <a:spcAft>
              <a:spcPct val="15000"/>
            </a:spcAft>
            <a:buChar char="•"/>
          </a:pPr>
          <a:r>
            <a:rPr lang="en-US" sz="1100" kern="1200"/>
            <a:t>VNET Peering and Gateways</a:t>
          </a:r>
        </a:p>
        <a:p>
          <a:pPr marL="57150" lvl="1" indent="-57150" algn="l" defTabSz="488950">
            <a:lnSpc>
              <a:spcPct val="90000"/>
            </a:lnSpc>
            <a:spcBef>
              <a:spcPct val="0"/>
            </a:spcBef>
            <a:spcAft>
              <a:spcPct val="15000"/>
            </a:spcAft>
            <a:buChar char="•"/>
          </a:pPr>
          <a:r>
            <a:rPr lang="en-US" sz="1100" kern="1200"/>
            <a:t>Named Subnets, NSG and USR</a:t>
          </a:r>
        </a:p>
        <a:p>
          <a:pPr marL="57150" lvl="1" indent="-57150" algn="l" defTabSz="488950">
            <a:lnSpc>
              <a:spcPct val="90000"/>
            </a:lnSpc>
            <a:spcBef>
              <a:spcPct val="0"/>
            </a:spcBef>
            <a:spcAft>
              <a:spcPct val="15000"/>
            </a:spcAft>
            <a:buChar char="•"/>
          </a:pPr>
          <a:r>
            <a:rPr lang="en-US" sz="1100" kern="1200"/>
            <a:t>Network Virtual Appliance ready.</a:t>
          </a:r>
        </a:p>
      </dsp:txBody>
      <dsp:txXfrm>
        <a:off x="0" y="1205731"/>
        <a:ext cx="5222781" cy="1282049"/>
      </dsp:txXfrm>
    </dsp:sp>
    <dsp:sp modelId="{6EE8D0DF-7EE8-4AA7-ABFF-9C5F9DB1E292}">
      <dsp:nvSpPr>
        <dsp:cNvPr id="0" name=""/>
        <dsp:cNvSpPr/>
      </dsp:nvSpPr>
      <dsp:spPr>
        <a:xfrm>
          <a:off x="261139" y="104337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Subscription Subnets:</a:t>
          </a:r>
        </a:p>
      </dsp:txBody>
      <dsp:txXfrm>
        <a:off x="276991" y="1059223"/>
        <a:ext cx="3624243" cy="293016"/>
      </dsp:txXfrm>
    </dsp:sp>
    <dsp:sp modelId="{CFFDC0FA-DB10-439F-9081-249CF86FD1F6}">
      <dsp:nvSpPr>
        <dsp:cNvPr id="0" name=""/>
        <dsp:cNvSpPr/>
      </dsp:nvSpPr>
      <dsp:spPr>
        <a:xfrm>
          <a:off x="0" y="270954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837A55-CF65-40D3-98C4-54C8BC009DB8}">
      <dsp:nvSpPr>
        <dsp:cNvPr id="0" name=""/>
        <dsp:cNvSpPr/>
      </dsp:nvSpPr>
      <dsp:spPr>
        <a:xfrm>
          <a:off x="261139" y="254718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JSON Configuration (ARM)</a:t>
          </a:r>
        </a:p>
      </dsp:txBody>
      <dsp:txXfrm>
        <a:off x="276991" y="2563033"/>
        <a:ext cx="3624243" cy="293016"/>
      </dsp:txXfrm>
    </dsp:sp>
    <dsp:sp modelId="{E57A5630-9392-4141-8E2B-D3F9E53E1351}">
      <dsp:nvSpPr>
        <dsp:cNvPr id="0" name=""/>
        <dsp:cNvSpPr/>
      </dsp:nvSpPr>
      <dsp:spPr>
        <a:xfrm>
          <a:off x="0" y="320850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43B60-0754-473A-A5C4-2430AFC60CF6}">
      <dsp:nvSpPr>
        <dsp:cNvPr id="0" name=""/>
        <dsp:cNvSpPr/>
      </dsp:nvSpPr>
      <dsp:spPr>
        <a:xfrm>
          <a:off x="261139" y="304614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Metadata Spreadsheet</a:t>
          </a:r>
        </a:p>
      </dsp:txBody>
      <dsp:txXfrm>
        <a:off x="276991" y="3061993"/>
        <a:ext cx="3624243" cy="293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20378-C88B-47C0-B3E6-A89FB239E456}">
      <dsp:nvSpPr>
        <dsp:cNvPr id="0" name=""/>
        <dsp:cNvSpPr/>
      </dsp:nvSpPr>
      <dsp:spPr>
        <a:xfrm>
          <a:off x="0" y="64429"/>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Visual Studio and PowerShell ISE</a:t>
          </a:r>
          <a:endParaRPr lang="en-US" sz="3100" kern="1200"/>
        </a:p>
      </dsp:txBody>
      <dsp:txXfrm>
        <a:off x="64515" y="128944"/>
        <a:ext cx="6082730" cy="1192558"/>
      </dsp:txXfrm>
    </dsp:sp>
    <dsp:sp modelId="{37B2B0BC-FE60-4DC7-BFB1-69028C7FC704}">
      <dsp:nvSpPr>
        <dsp:cNvPr id="0" name=""/>
        <dsp:cNvSpPr/>
      </dsp:nvSpPr>
      <dsp:spPr>
        <a:xfrm>
          <a:off x="0" y="1475297"/>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Security Keys, Published Settings File</a:t>
          </a:r>
          <a:endParaRPr lang="en-US" sz="3100" kern="1200"/>
        </a:p>
      </dsp:txBody>
      <dsp:txXfrm>
        <a:off x="64515" y="1539812"/>
        <a:ext cx="6082730" cy="1192558"/>
      </dsp:txXfrm>
    </dsp:sp>
    <dsp:sp modelId="{FA878F1C-C15F-48D1-A1F7-67A585A441FD}">
      <dsp:nvSpPr>
        <dsp:cNvPr id="0" name=""/>
        <dsp:cNvSpPr/>
      </dsp:nvSpPr>
      <dsp:spPr>
        <a:xfrm>
          <a:off x="0" y="2886165"/>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Portal Role Management</a:t>
          </a:r>
          <a:endParaRPr lang="en-US" sz="3100" kern="1200"/>
        </a:p>
      </dsp:txBody>
      <dsp:txXfrm>
        <a:off x="64515" y="2950680"/>
        <a:ext cx="6082730" cy="1192558"/>
      </dsp:txXfrm>
    </dsp:sp>
    <dsp:sp modelId="{074030DF-EFD5-4E28-9011-67ED148D764A}">
      <dsp:nvSpPr>
        <dsp:cNvPr id="0" name=""/>
        <dsp:cNvSpPr/>
      </dsp:nvSpPr>
      <dsp:spPr>
        <a:xfrm>
          <a:off x="0" y="4297033"/>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Azure Resource Management (ARM)</a:t>
          </a:r>
          <a:endParaRPr lang="en-US" sz="3100" kern="1200"/>
        </a:p>
      </dsp:txBody>
      <dsp:txXfrm>
        <a:off x="64515" y="4361548"/>
        <a:ext cx="6082730" cy="11925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47D6E-5A3B-4D82-8F9A-3EDDC1A1C932}">
      <dsp:nvSpPr>
        <dsp:cNvPr id="0" name=""/>
        <dsp:cNvSpPr/>
      </dsp:nvSpPr>
      <dsp:spPr>
        <a:xfrm>
          <a:off x="0" y="0"/>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B172E0-D7E4-4EF8-B317-593785F37717}">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Use the answers provided in the Department worksheet in the AzureFoundation Spreadsheet (AFS) to setup the Enterprise Enrollment.</a:t>
          </a:r>
          <a:endParaRPr lang="en-US" sz="1400" kern="1200"/>
        </a:p>
      </dsp:txBody>
      <dsp:txXfrm>
        <a:off x="0" y="0"/>
        <a:ext cx="5222781" cy="882787"/>
      </dsp:txXfrm>
    </dsp:sp>
    <dsp:sp modelId="{D82C94E9-F8EA-49D2-8BB3-D21C0CB5A237}">
      <dsp:nvSpPr>
        <dsp:cNvPr id="0" name=""/>
        <dsp:cNvSpPr/>
      </dsp:nvSpPr>
      <dsp:spPr>
        <a:xfrm>
          <a:off x="0" y="882787"/>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C85A2-271B-4067-879F-366FBC958FAD}">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Leverage the “Notes” worksheet in the AFS for step by step guidance.</a:t>
          </a:r>
          <a:endParaRPr lang="en-US" sz="1400" kern="1200"/>
        </a:p>
      </dsp:txBody>
      <dsp:txXfrm>
        <a:off x="0" y="882787"/>
        <a:ext cx="5222781" cy="882787"/>
      </dsp:txXfrm>
    </dsp:sp>
    <dsp:sp modelId="{21F8A8AF-0493-47E2-A7BA-A905E16D9C9C}">
      <dsp:nvSpPr>
        <dsp:cNvPr id="0" name=""/>
        <dsp:cNvSpPr/>
      </dsp:nvSpPr>
      <dsp:spPr>
        <a:xfrm>
          <a:off x="0" y="1765575"/>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F0E38-170A-43F9-AA00-A706CAF5181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Make “Service” users for Department and Account Administrator roles, it seems losing passwords or organizational change as users move to new roles causes unexpected delays.</a:t>
          </a:r>
          <a:endParaRPr lang="en-US" sz="1400" kern="1200"/>
        </a:p>
      </dsp:txBody>
      <dsp:txXfrm>
        <a:off x="0" y="1765575"/>
        <a:ext cx="5222781" cy="882787"/>
      </dsp:txXfrm>
    </dsp:sp>
    <dsp:sp modelId="{256136B2-8B9F-413C-9BBD-9883483DF034}">
      <dsp:nvSpPr>
        <dsp:cNvPr id="0" name=""/>
        <dsp:cNvSpPr/>
      </dsp:nvSpPr>
      <dsp:spPr>
        <a:xfrm>
          <a:off x="0" y="2648363"/>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682A77-FC66-4029-9344-F35D407A04AF}">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Global Administrators in the Azure Active Directory is very powerful, consider they can reset anyone’s password and impersonate that person, including the Enterprise Administrators.</a:t>
          </a:r>
          <a:endParaRPr lang="en-US" sz="1400" kern="1200"/>
        </a:p>
      </dsp:txBody>
      <dsp:txXfrm>
        <a:off x="0" y="2648363"/>
        <a:ext cx="5222781" cy="8827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280E4-B697-4916-884D-1B9602A687D1}">
      <dsp:nvSpPr>
        <dsp:cNvPr id="0" name=""/>
        <dsp:cNvSpPr/>
      </dsp:nvSpPr>
      <dsp:spPr>
        <a:xfrm>
          <a:off x="375"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The subscription is where workloads are deployed in Azure.  </a:t>
          </a:r>
          <a:endParaRPr lang="en-US" sz="1100" kern="1200" dirty="0"/>
        </a:p>
      </dsp:txBody>
      <dsp:txXfrm>
        <a:off x="375" y="1749833"/>
        <a:ext cx="1519124" cy="1093769"/>
      </dsp:txXfrm>
    </dsp:sp>
    <dsp:sp modelId="{9D6EB965-92AF-4509-BC58-F328F8F325CD}">
      <dsp:nvSpPr>
        <dsp:cNvPr id="0" name=""/>
        <dsp:cNvSpPr/>
      </dsp:nvSpPr>
      <dsp:spPr>
        <a:xfrm>
          <a:off x="375"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01</a:t>
          </a:r>
        </a:p>
      </dsp:txBody>
      <dsp:txXfrm>
        <a:off x="375" y="1020653"/>
        <a:ext cx="1519124" cy="729179"/>
      </dsp:txXfrm>
    </dsp:sp>
    <dsp:sp modelId="{1792A47F-99DE-4BC6-A7C6-0169B5D4DEAA}">
      <dsp:nvSpPr>
        <dsp:cNvPr id="0" name=""/>
        <dsp:cNvSpPr/>
      </dsp:nvSpPr>
      <dsp:spPr>
        <a:xfrm>
          <a:off x="1641030"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Set up the Co-Administrator for each Subscription.</a:t>
          </a:r>
          <a:endParaRPr lang="en-US" sz="1100" kern="1200" dirty="0"/>
        </a:p>
      </dsp:txBody>
      <dsp:txXfrm>
        <a:off x="1641030" y="1749833"/>
        <a:ext cx="1519124" cy="1093769"/>
      </dsp:txXfrm>
    </dsp:sp>
    <dsp:sp modelId="{D9F244DC-200D-4572-AAC4-856F77FED519}">
      <dsp:nvSpPr>
        <dsp:cNvPr id="0" name=""/>
        <dsp:cNvSpPr/>
      </dsp:nvSpPr>
      <dsp:spPr>
        <a:xfrm>
          <a:off x="1641030"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02</a:t>
          </a:r>
        </a:p>
      </dsp:txBody>
      <dsp:txXfrm>
        <a:off x="1641030" y="1020653"/>
        <a:ext cx="1519124" cy="729179"/>
      </dsp:txXfrm>
    </dsp:sp>
    <dsp:sp modelId="{7A90F484-F24B-489E-B07B-06490E2EF4CB}">
      <dsp:nvSpPr>
        <dsp:cNvPr id="0" name=""/>
        <dsp:cNvSpPr/>
      </dsp:nvSpPr>
      <dsp:spPr>
        <a:xfrm>
          <a:off x="3281684"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Role Based Access Control</a:t>
          </a:r>
          <a:endParaRPr lang="en-US" sz="1100" kern="1200" dirty="0"/>
        </a:p>
      </dsp:txBody>
      <dsp:txXfrm>
        <a:off x="3281684" y="1749833"/>
        <a:ext cx="1519124" cy="1093769"/>
      </dsp:txXfrm>
    </dsp:sp>
    <dsp:sp modelId="{65C319A5-862B-4AEB-BE82-310BE4DB742A}">
      <dsp:nvSpPr>
        <dsp:cNvPr id="0" name=""/>
        <dsp:cNvSpPr/>
      </dsp:nvSpPr>
      <dsp:spPr>
        <a:xfrm>
          <a:off x="3281684"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03</a:t>
          </a:r>
        </a:p>
      </dsp:txBody>
      <dsp:txXfrm>
        <a:off x="3281684" y="1020653"/>
        <a:ext cx="1519124" cy="7291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9F3A-8A58-447D-9E42-6BDBE23D9558}">
      <dsp:nvSpPr>
        <dsp:cNvPr id="0" name=""/>
        <dsp:cNvSpPr/>
      </dsp:nvSpPr>
      <dsp:spPr>
        <a:xfrm>
          <a:off x="0" y="0"/>
          <a:ext cx="5222781"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4E30AB93-05BE-4316-88ED-BE50F435B396}">
      <dsp:nvSpPr>
        <dsp:cNvPr id="0" name=""/>
        <dsp:cNvSpPr/>
      </dsp:nvSpPr>
      <dsp:spPr>
        <a:xfrm>
          <a:off x="0" y="0"/>
          <a:ext cx="1044556" cy="3531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The Azure Active Directory (AAD) that controls the administrative access to Sovereign (US Government Cloud) is isolated from the Office 365 Azure Active Directory.</a:t>
          </a:r>
          <a:endParaRPr lang="en-US" sz="1200" kern="1200"/>
        </a:p>
      </dsp:txBody>
      <dsp:txXfrm>
        <a:off x="0" y="0"/>
        <a:ext cx="1044556" cy="3531152"/>
      </dsp:txXfrm>
    </dsp:sp>
    <dsp:sp modelId="{B59A4A14-AC7D-4441-A30A-15D779C6D82C}">
      <dsp:nvSpPr>
        <dsp:cNvPr id="0" name=""/>
        <dsp:cNvSpPr/>
      </dsp:nvSpPr>
      <dsp:spPr>
        <a:xfrm>
          <a:off x="1122898" y="3327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Azure Active Directory Connect can still synchronize Sovereign Cloud AAD with Administrators</a:t>
          </a:r>
          <a:endParaRPr lang="en-US" sz="1200" kern="1200"/>
        </a:p>
      </dsp:txBody>
      <dsp:txXfrm>
        <a:off x="1122898" y="33276"/>
        <a:ext cx="4099883" cy="665539"/>
      </dsp:txXfrm>
    </dsp:sp>
    <dsp:sp modelId="{CA9FD1E5-5B24-443C-90EA-34055AB230EE}">
      <dsp:nvSpPr>
        <dsp:cNvPr id="0" name=""/>
        <dsp:cNvSpPr/>
      </dsp:nvSpPr>
      <dsp:spPr>
        <a:xfrm>
          <a:off x="1044556" y="698816"/>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1934E2C3-2C00-4ACA-846D-683A3C470397}">
      <dsp:nvSpPr>
        <dsp:cNvPr id="0" name=""/>
        <dsp:cNvSpPr/>
      </dsp:nvSpPr>
      <dsp:spPr>
        <a:xfrm>
          <a:off x="1122898" y="732093"/>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Sovereign Cloud Directory cannot have the same User Principle Names (UPN) as any other AAD.  </a:t>
          </a:r>
          <a:endParaRPr lang="en-US" sz="1200" kern="1200"/>
        </a:p>
      </dsp:txBody>
      <dsp:txXfrm>
        <a:off x="1122898" y="732093"/>
        <a:ext cx="4099883" cy="665539"/>
      </dsp:txXfrm>
    </dsp:sp>
    <dsp:sp modelId="{0CB76A5E-FFD1-4CE9-A7BE-C2677CE24127}">
      <dsp:nvSpPr>
        <dsp:cNvPr id="0" name=""/>
        <dsp:cNvSpPr/>
      </dsp:nvSpPr>
      <dsp:spPr>
        <a:xfrm>
          <a:off x="1044556" y="1397632"/>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9FBBDEB4-706A-4C5C-BA9F-110CCA994623}">
      <dsp:nvSpPr>
        <dsp:cNvPr id="0" name=""/>
        <dsp:cNvSpPr/>
      </dsp:nvSpPr>
      <dsp:spPr>
        <a:xfrm>
          <a:off x="1122898" y="1430909"/>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AAD Connect can only synchronize to one and only one AAD.</a:t>
          </a:r>
          <a:endParaRPr lang="en-US" sz="1200" kern="1200"/>
        </a:p>
      </dsp:txBody>
      <dsp:txXfrm>
        <a:off x="1122898" y="1430909"/>
        <a:ext cx="4099883" cy="665539"/>
      </dsp:txXfrm>
    </dsp:sp>
    <dsp:sp modelId="{FDF0E62F-7848-4175-94E8-685BDF76467B}">
      <dsp:nvSpPr>
        <dsp:cNvPr id="0" name=""/>
        <dsp:cNvSpPr/>
      </dsp:nvSpPr>
      <dsp:spPr>
        <a:xfrm>
          <a:off x="1044556" y="2096449"/>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BF8E97D1-CE0D-4F44-A653-9A7A9D4DD4DF}">
      <dsp:nvSpPr>
        <dsp:cNvPr id="0" name=""/>
        <dsp:cNvSpPr/>
      </dsp:nvSpPr>
      <dsp:spPr>
        <a:xfrm>
          <a:off x="1122898" y="212972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Subscriptions in Sovereign Clouds can have one and only one AAD associated with any subscription in the enrollment.</a:t>
          </a:r>
          <a:endParaRPr lang="en-US" sz="1200" kern="1200"/>
        </a:p>
      </dsp:txBody>
      <dsp:txXfrm>
        <a:off x="1122898" y="2129726"/>
        <a:ext cx="4099883" cy="665539"/>
      </dsp:txXfrm>
    </dsp:sp>
    <dsp:sp modelId="{183923B1-45FB-48C3-9CB9-4D1ABE35CC08}">
      <dsp:nvSpPr>
        <dsp:cNvPr id="0" name=""/>
        <dsp:cNvSpPr/>
      </dsp:nvSpPr>
      <dsp:spPr>
        <a:xfrm>
          <a:off x="1044556" y="2795265"/>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CA7034D2-8CE9-4C12-8285-37D06C2E90DA}">
      <dsp:nvSpPr>
        <dsp:cNvPr id="0" name=""/>
        <dsp:cNvSpPr/>
      </dsp:nvSpPr>
      <dsp:spPr>
        <a:xfrm>
          <a:off x="1122898" y="2828542"/>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Web Apps and App Services can be deployed with the sovereign cloud (administrators), while the application itself can be configured to any O365 or other AAD directory.</a:t>
          </a:r>
          <a:endParaRPr lang="en-US" sz="1200" kern="1200"/>
        </a:p>
      </dsp:txBody>
      <dsp:txXfrm>
        <a:off x="1122898" y="2828542"/>
        <a:ext cx="4099883" cy="665539"/>
      </dsp:txXfrm>
    </dsp:sp>
    <dsp:sp modelId="{4249E1F0-0138-4479-8C48-1A648AFEC532}">
      <dsp:nvSpPr>
        <dsp:cNvPr id="0" name=""/>
        <dsp:cNvSpPr/>
      </dsp:nvSpPr>
      <dsp:spPr>
        <a:xfrm>
          <a:off x="1044556" y="3494081"/>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886A2-E6B7-4778-90C1-691797989451}">
      <dsp:nvSpPr>
        <dsp:cNvPr id="0" name=""/>
        <dsp:cNvSpPr/>
      </dsp:nvSpPr>
      <dsp:spPr>
        <a:xfrm>
          <a:off x="0" y="0"/>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9B799-F72C-4490-A895-E5921907E8E1}">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When Adding another Enterprise, Department or Account Administrator the portal gives an error message “Invalid Account”.  This is caused because the setting on the Enrollment Tab for “Auth Level” isn’t set to “Work or School Account Cross Tenant”</a:t>
          </a:r>
          <a:endParaRPr lang="en-US" sz="1200" kern="1200"/>
        </a:p>
      </dsp:txBody>
      <dsp:txXfrm>
        <a:off x="0" y="0"/>
        <a:ext cx="5222781" cy="882787"/>
      </dsp:txXfrm>
    </dsp:sp>
    <dsp:sp modelId="{00F2BC1B-BABD-4A19-9AAB-5B6ADF012FE3}">
      <dsp:nvSpPr>
        <dsp:cNvPr id="0" name=""/>
        <dsp:cNvSpPr/>
      </dsp:nvSpPr>
      <dsp:spPr>
        <a:xfrm>
          <a:off x="0" y="882787"/>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36A5D-5498-4F22-B796-DC6E5A1846FC}">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dirty="0"/>
            <a:t>When Adding an Enterprise Administrator an error that the person is already a Department Administrator.  The Department Administrator needs to be different, find a backup and make the backup be the Department Administrator.</a:t>
          </a:r>
          <a:endParaRPr lang="en-US" sz="1200" kern="1200" dirty="0"/>
        </a:p>
      </dsp:txBody>
      <dsp:txXfrm>
        <a:off x="0" y="882787"/>
        <a:ext cx="5222781" cy="882787"/>
      </dsp:txXfrm>
    </dsp:sp>
    <dsp:sp modelId="{1A1217D2-B166-4367-8F94-23161FD5ABC7}">
      <dsp:nvSpPr>
        <dsp:cNvPr id="0" name=""/>
        <dsp:cNvSpPr/>
      </dsp:nvSpPr>
      <dsp:spPr>
        <a:xfrm>
          <a:off x="0" y="1765575"/>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E9173A-C030-4178-A172-CD882D90073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An Account owner can only own one account.  If an account allows “work or School Account Cross Tenant” there is a risk if another organization’s Account Owner has subscriptions, those subscriptions will migrate to your EA.</a:t>
          </a:r>
          <a:endParaRPr lang="en-US" sz="1200" kern="1200"/>
        </a:p>
      </dsp:txBody>
      <dsp:txXfrm>
        <a:off x="0" y="1765575"/>
        <a:ext cx="5222781" cy="882787"/>
      </dsp:txXfrm>
    </dsp:sp>
    <dsp:sp modelId="{0FB6A940-5EE9-4CC3-9C57-9385FB80A670}">
      <dsp:nvSpPr>
        <dsp:cNvPr id="0" name=""/>
        <dsp:cNvSpPr/>
      </dsp:nvSpPr>
      <dsp:spPr>
        <a:xfrm>
          <a:off x="0" y="2648363"/>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B70D00-AAA0-4555-8193-9AAFC1A16C95}">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If the first account owner in a subscription is a Microsoft Account (not a work or school account) the tenant will be named after the Microsoft Account associated with the Account.</a:t>
          </a:r>
          <a:endParaRPr lang="en-US" sz="1200" kern="1200"/>
        </a:p>
      </dsp:txBody>
      <dsp:txXfrm>
        <a:off x="0" y="2648363"/>
        <a:ext cx="5222781" cy="882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13E7F-8247-49F9-BB87-24761B52B408}">
      <dsp:nvSpPr>
        <dsp:cNvPr id="0" name=""/>
        <dsp:cNvSpPr/>
      </dsp:nvSpPr>
      <dsp:spPr>
        <a:xfrm>
          <a:off x="0" y="431"/>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6425F48-2AC6-40D1-804B-73C9B9CB270C}">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Enrollments</a:t>
          </a:r>
          <a:endParaRPr lang="en-US" sz="2200" kern="1200"/>
        </a:p>
      </dsp:txBody>
      <dsp:txXfrm>
        <a:off x="0" y="431"/>
        <a:ext cx="5222781" cy="504327"/>
      </dsp:txXfrm>
    </dsp:sp>
    <dsp:sp modelId="{3A0FC9B8-6424-4BEA-9CA6-67936404E8B4}">
      <dsp:nvSpPr>
        <dsp:cNvPr id="0" name=""/>
        <dsp:cNvSpPr/>
      </dsp:nvSpPr>
      <dsp:spPr>
        <a:xfrm>
          <a:off x="0" y="504758"/>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73A82A60-113B-4228-90D7-EE4C30007B66}">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Departments</a:t>
          </a:r>
          <a:endParaRPr lang="en-US" sz="2200" kern="1200"/>
        </a:p>
      </dsp:txBody>
      <dsp:txXfrm>
        <a:off x="0" y="504758"/>
        <a:ext cx="5222781" cy="504327"/>
      </dsp:txXfrm>
    </dsp:sp>
    <dsp:sp modelId="{563A8E6A-898A-4CAC-9B63-375BF6EAFDB2}">
      <dsp:nvSpPr>
        <dsp:cNvPr id="0" name=""/>
        <dsp:cNvSpPr/>
      </dsp:nvSpPr>
      <dsp:spPr>
        <a:xfrm>
          <a:off x="0" y="1009085"/>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1E101AC-887A-4FAD-8377-B568EEE3E6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Accounts per Department</a:t>
          </a:r>
          <a:endParaRPr lang="en-US" sz="2200" kern="1200"/>
        </a:p>
      </dsp:txBody>
      <dsp:txXfrm>
        <a:off x="0" y="1009085"/>
        <a:ext cx="5222781" cy="504327"/>
      </dsp:txXfrm>
    </dsp:sp>
    <dsp:sp modelId="{5078269D-46DF-4CB5-9E8D-3F266A9C81BC}">
      <dsp:nvSpPr>
        <dsp:cNvPr id="0" name=""/>
        <dsp:cNvSpPr/>
      </dsp:nvSpPr>
      <dsp:spPr>
        <a:xfrm>
          <a:off x="0" y="1513412"/>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E4621100-E813-44FF-B3F9-93F74E597177}">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Five Managed Subscriptions </a:t>
          </a:r>
          <a:endParaRPr lang="en-US" sz="2200" kern="1200"/>
        </a:p>
      </dsp:txBody>
      <dsp:txXfrm>
        <a:off x="0" y="1513412"/>
        <a:ext cx="5222781" cy="504327"/>
      </dsp:txXfrm>
    </dsp:sp>
    <dsp:sp modelId="{02E993DA-7A91-4F47-A3AD-6BA2AF664095}">
      <dsp:nvSpPr>
        <dsp:cNvPr id="0" name=""/>
        <dsp:cNvSpPr/>
      </dsp:nvSpPr>
      <dsp:spPr>
        <a:xfrm>
          <a:off x="0" y="2017739"/>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342B4F98-9CA9-4747-AD22-507CB7D019B2}">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Sandboxes</a:t>
          </a:r>
          <a:endParaRPr lang="en-US" sz="2200" kern="1200"/>
        </a:p>
      </dsp:txBody>
      <dsp:txXfrm>
        <a:off x="0" y="2017739"/>
        <a:ext cx="5222781" cy="504327"/>
      </dsp:txXfrm>
    </dsp:sp>
    <dsp:sp modelId="{914A927F-056E-4973-97A4-747E721431C6}">
      <dsp:nvSpPr>
        <dsp:cNvPr id="0" name=""/>
        <dsp:cNvSpPr/>
      </dsp:nvSpPr>
      <dsp:spPr>
        <a:xfrm>
          <a:off x="0" y="2522066"/>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24389F7E-022E-44C9-A0AE-5F878BA00D21}">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Regions</a:t>
          </a:r>
          <a:endParaRPr lang="en-US" sz="2200" kern="1200"/>
        </a:p>
      </dsp:txBody>
      <dsp:txXfrm>
        <a:off x="0" y="2522066"/>
        <a:ext cx="5222781" cy="504327"/>
      </dsp:txXfrm>
    </dsp:sp>
    <dsp:sp modelId="{49F9128F-5EC8-4977-A0E7-AA0B3C9A4A20}">
      <dsp:nvSpPr>
        <dsp:cNvPr id="0" name=""/>
        <dsp:cNvSpPr/>
      </dsp:nvSpPr>
      <dsp:spPr>
        <a:xfrm>
          <a:off x="0" y="3026393"/>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B85F3254-4B68-4BC7-80A3-7D2A1221CAE7}">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IP space carved from /16 RFC1918</a:t>
          </a:r>
          <a:endParaRPr lang="en-US" sz="2200" kern="1200"/>
        </a:p>
      </dsp:txBody>
      <dsp:txXfrm>
        <a:off x="0" y="3026393"/>
        <a:ext cx="5222781" cy="5043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ABDF7-D059-4059-B89B-B0582F54D6AA}">
      <dsp:nvSpPr>
        <dsp:cNvPr id="0" name=""/>
        <dsp:cNvSpPr/>
      </dsp:nvSpPr>
      <dsp:spPr>
        <a:xfrm rot="5400000">
          <a:off x="6607458" y="-2786958"/>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one or five or more subscription can be facilitated by modifying the subscription that is associated to VNET.  </a:t>
          </a:r>
        </a:p>
        <a:p>
          <a:pPr marL="57150" lvl="1" indent="-57150" algn="l" defTabSz="488950">
            <a:lnSpc>
              <a:spcPct val="90000"/>
            </a:lnSpc>
            <a:spcBef>
              <a:spcPct val="0"/>
            </a:spcBef>
            <a:spcAft>
              <a:spcPct val="15000"/>
            </a:spcAft>
            <a:buChar char="•"/>
          </a:pPr>
          <a:r>
            <a:rPr lang="en-US" sz="1100" kern="1200"/>
            <a:t>Consider that one subscription will remove an important way to categorize workloads, either by environment or workload.</a:t>
          </a:r>
        </a:p>
      </dsp:txBody>
      <dsp:txXfrm rot="-5400000">
        <a:off x="3716019" y="144675"/>
        <a:ext cx="6566061" cy="742988"/>
      </dsp:txXfrm>
    </dsp:sp>
    <dsp:sp modelId="{9A33A186-B50D-4FFE-A62A-4FD151DE29D0}">
      <dsp:nvSpPr>
        <dsp:cNvPr id="0" name=""/>
        <dsp:cNvSpPr/>
      </dsp:nvSpPr>
      <dsp:spPr>
        <a:xfrm>
          <a:off x="0" y="1559"/>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One (or more) Subscription(s) versus Five Subscriptions</a:t>
          </a:r>
        </a:p>
      </dsp:txBody>
      <dsp:txXfrm>
        <a:off x="50242" y="51801"/>
        <a:ext cx="3615534" cy="928736"/>
      </dsp:txXfrm>
    </dsp:sp>
    <dsp:sp modelId="{29AD8741-FD50-44EE-862F-FD1F034DAB1A}">
      <dsp:nvSpPr>
        <dsp:cNvPr id="0" name=""/>
        <dsp:cNvSpPr/>
      </dsp:nvSpPr>
      <dsp:spPr>
        <a:xfrm rot="5400000">
          <a:off x="6607458" y="-1706277"/>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a single Azure region and only one VPN will save costs.</a:t>
          </a:r>
        </a:p>
        <a:p>
          <a:pPr marL="57150" lvl="1" indent="-57150" algn="l" defTabSz="488950">
            <a:lnSpc>
              <a:spcPct val="90000"/>
            </a:lnSpc>
            <a:spcBef>
              <a:spcPct val="0"/>
            </a:spcBef>
            <a:spcAft>
              <a:spcPct val="15000"/>
            </a:spcAft>
            <a:buChar char="•"/>
          </a:pPr>
          <a:r>
            <a:rPr lang="en-US" sz="1100" kern="1200"/>
            <a:t>Consider that redundancy in the single region could be obtained with two regions with small incremental costs, removing risk.</a:t>
          </a:r>
        </a:p>
      </dsp:txBody>
      <dsp:txXfrm rot="-5400000">
        <a:off x="3716019" y="1225356"/>
        <a:ext cx="6566061" cy="742988"/>
      </dsp:txXfrm>
    </dsp:sp>
    <dsp:sp modelId="{4F8D2AD8-F2F0-4063-B0C1-2EDB66FBA2B2}">
      <dsp:nvSpPr>
        <dsp:cNvPr id="0" name=""/>
        <dsp:cNvSpPr/>
      </dsp:nvSpPr>
      <dsp:spPr>
        <a:xfrm>
          <a:off x="0" y="1082240"/>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Network, Identity, Site Redundancy</a:t>
          </a:r>
        </a:p>
      </dsp:txBody>
      <dsp:txXfrm>
        <a:off x="50242" y="1132482"/>
        <a:ext cx="3615534" cy="928736"/>
      </dsp:txXfrm>
    </dsp:sp>
    <dsp:sp modelId="{4AC39B55-7684-43C8-8D47-F5043A2C5201}">
      <dsp:nvSpPr>
        <dsp:cNvPr id="0" name=""/>
        <dsp:cNvSpPr/>
      </dsp:nvSpPr>
      <dsp:spPr>
        <a:xfrm rot="5400000">
          <a:off x="6607458" y="-625596"/>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No requirements for IPv4 or internal networking.</a:t>
          </a:r>
        </a:p>
        <a:p>
          <a:pPr marL="57150" lvl="1" indent="-57150" algn="l" defTabSz="488950">
            <a:lnSpc>
              <a:spcPct val="90000"/>
            </a:lnSpc>
            <a:spcBef>
              <a:spcPct val="0"/>
            </a:spcBef>
            <a:spcAft>
              <a:spcPct val="15000"/>
            </a:spcAft>
            <a:buChar char="•"/>
          </a:pPr>
          <a:r>
            <a:rPr lang="en-US" sz="1100" kern="1200"/>
            <a:t>Consider having the templates for networking ready in the event a hybrid network is required.</a:t>
          </a:r>
        </a:p>
      </dsp:txBody>
      <dsp:txXfrm rot="-5400000">
        <a:off x="3716019" y="2306037"/>
        <a:ext cx="6566061" cy="742988"/>
      </dsp:txXfrm>
    </dsp:sp>
    <dsp:sp modelId="{2EFCA3A6-EF36-41A3-AD28-1F2C2FC89654}">
      <dsp:nvSpPr>
        <dsp:cNvPr id="0" name=""/>
        <dsp:cNvSpPr/>
      </dsp:nvSpPr>
      <dsp:spPr>
        <a:xfrm>
          <a:off x="0" y="2162921"/>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PaaS only deployments</a:t>
          </a:r>
        </a:p>
      </dsp:txBody>
      <dsp:txXfrm>
        <a:off x="50242" y="2213163"/>
        <a:ext cx="3615534" cy="9287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663CA-FFEB-4C9C-8595-D21827FDEB43}">
      <dsp:nvSpPr>
        <dsp:cNvPr id="0" name=""/>
        <dsp:cNvSpPr/>
      </dsp:nvSpPr>
      <dsp:spPr>
        <a:xfrm>
          <a:off x="0" y="2658085"/>
          <a:ext cx="5222781" cy="87244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Scalable approach to support the largest customers.</a:t>
          </a:r>
        </a:p>
      </dsp:txBody>
      <dsp:txXfrm>
        <a:off x="0" y="2658085"/>
        <a:ext cx="5222781" cy="872442"/>
      </dsp:txXfrm>
    </dsp:sp>
    <dsp:sp modelId="{EA9B6486-EB3B-4437-8493-FCC1BE586DB0}">
      <dsp:nvSpPr>
        <dsp:cNvPr id="0" name=""/>
        <dsp:cNvSpPr/>
      </dsp:nvSpPr>
      <dsp:spPr>
        <a:xfrm rot="10800000">
          <a:off x="0" y="132935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Secure design to isolate users from data.</a:t>
          </a:r>
        </a:p>
      </dsp:txBody>
      <dsp:txXfrm rot="10800000">
        <a:off x="0" y="1329354"/>
        <a:ext cx="5222781" cy="871872"/>
      </dsp:txXfrm>
    </dsp:sp>
    <dsp:sp modelId="{FFEDDDB3-D534-4431-8EC0-64540000858A}">
      <dsp:nvSpPr>
        <dsp:cNvPr id="0" name=""/>
        <dsp:cNvSpPr/>
      </dsp:nvSpPr>
      <dsp:spPr>
        <a:xfrm rot="10800000">
          <a:off x="0" y="62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Use Case:  Public Facing anonymous websites with hybrid integration to directories for some relationships</a:t>
          </a:r>
        </a:p>
      </dsp:txBody>
      <dsp:txXfrm rot="10800000">
        <a:off x="0" y="624"/>
        <a:ext cx="5222781" cy="871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7ECFF-A1B9-4090-9FE2-AC133054AB15}">
      <dsp:nvSpPr>
        <dsp:cNvPr id="0" name=""/>
        <dsp:cNvSpPr/>
      </dsp:nvSpPr>
      <dsp:spPr>
        <a:xfrm>
          <a:off x="0" y="0"/>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Use Case:  Internal enterprise user desktop or application specific server cluster for mission critical workloads.</a:t>
          </a:r>
        </a:p>
      </dsp:txBody>
      <dsp:txXfrm>
        <a:off x="31027" y="31027"/>
        <a:ext cx="3296248" cy="997291"/>
      </dsp:txXfrm>
    </dsp:sp>
    <dsp:sp modelId="{E59B1871-EF60-4E42-8D55-A2F2150BAC04}">
      <dsp:nvSpPr>
        <dsp:cNvPr id="0" name=""/>
        <dsp:cNvSpPr/>
      </dsp:nvSpPr>
      <dsp:spPr>
        <a:xfrm>
          <a:off x="391708" y="1235903"/>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Secure design to isolate users from data.</a:t>
          </a:r>
        </a:p>
      </dsp:txBody>
      <dsp:txXfrm>
        <a:off x="422735" y="1266930"/>
        <a:ext cx="3297027" cy="997291"/>
      </dsp:txXfrm>
    </dsp:sp>
    <dsp:sp modelId="{3E44E702-A026-4E51-9A6C-78C38643FBD7}">
      <dsp:nvSpPr>
        <dsp:cNvPr id="0" name=""/>
        <dsp:cNvSpPr/>
      </dsp:nvSpPr>
      <dsp:spPr>
        <a:xfrm>
          <a:off x="783417" y="2471806"/>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Scalable approach to support the largest customers.</a:t>
          </a:r>
        </a:p>
      </dsp:txBody>
      <dsp:txXfrm>
        <a:off x="814444" y="2502833"/>
        <a:ext cx="3297027" cy="997291"/>
      </dsp:txXfrm>
    </dsp:sp>
    <dsp:sp modelId="{8E7C71BA-24C8-48A3-9BEF-B67D589F4769}">
      <dsp:nvSpPr>
        <dsp:cNvPr id="0" name=""/>
        <dsp:cNvSpPr/>
      </dsp:nvSpPr>
      <dsp:spPr>
        <a:xfrm>
          <a:off x="3750790" y="80333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905719" y="803337"/>
        <a:ext cx="378716" cy="518152"/>
      </dsp:txXfrm>
    </dsp:sp>
    <dsp:sp modelId="{1E45C190-369C-480C-9B6C-13A2E722B50E}">
      <dsp:nvSpPr>
        <dsp:cNvPr id="0" name=""/>
        <dsp:cNvSpPr/>
      </dsp:nvSpPr>
      <dsp:spPr>
        <a:xfrm>
          <a:off x="4142498" y="203217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297427" y="2032177"/>
        <a:ext cx="378716" cy="5181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D7B9D-7C56-411D-9C39-95DBE278639D}">
      <dsp:nvSpPr>
        <dsp:cNvPr id="0" name=""/>
        <dsp:cNvSpPr/>
      </dsp:nvSpPr>
      <dsp:spPr>
        <a:xfrm>
          <a:off x="1376572" y="228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In this design decision, the AzureFoundation is deploying a single Azure Region (data center) and a Site to Site VPN.</a:t>
          </a:r>
        </a:p>
      </dsp:txBody>
      <dsp:txXfrm>
        <a:off x="1376572" y="2284"/>
        <a:ext cx="2324244" cy="708894"/>
      </dsp:txXfrm>
    </dsp:sp>
    <dsp:sp modelId="{9CF6A8A6-929B-46D4-A80C-F29DDF1FB41C}">
      <dsp:nvSpPr>
        <dsp:cNvPr id="0" name=""/>
        <dsp:cNvSpPr/>
      </dsp:nvSpPr>
      <dsp:spPr>
        <a:xfrm>
          <a:off x="1376572" y="100170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VPN is configured with Active/Active so that the on premise enterprise router can have a redundant connections to the site.</a:t>
          </a:r>
        </a:p>
      </dsp:txBody>
      <dsp:txXfrm>
        <a:off x="1376572" y="1001709"/>
        <a:ext cx="2324244" cy="708894"/>
      </dsp:txXfrm>
    </dsp:sp>
    <dsp:sp modelId="{17DC7579-1E3D-407A-9B15-39A57F7CC67B}">
      <dsp:nvSpPr>
        <dsp:cNvPr id="0" name=""/>
        <dsp:cNvSpPr/>
      </dsp:nvSpPr>
      <dsp:spPr>
        <a:xfrm>
          <a:off x="1376572" y="200113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site is allocated a /18 address space, with five VNETs configured in a Hub and Spoke topology.</a:t>
          </a:r>
        </a:p>
      </dsp:txBody>
      <dsp:txXfrm>
        <a:off x="1376572" y="2001134"/>
        <a:ext cx="2324244" cy="708894"/>
      </dsp:txXfrm>
    </dsp:sp>
    <dsp:sp modelId="{C4DB9F9C-91BB-47F5-8123-206387AF1705}">
      <dsp:nvSpPr>
        <dsp:cNvPr id="0" name=""/>
        <dsp:cNvSpPr/>
      </dsp:nvSpPr>
      <dsp:spPr>
        <a:xfrm>
          <a:off x="1376572" y="300055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Workloads are usually deployed in the Spokes of the network with the exception of common services like resilient identity.</a:t>
          </a:r>
        </a:p>
      </dsp:txBody>
      <dsp:txXfrm>
        <a:off x="1376572" y="3000559"/>
        <a:ext cx="2324244" cy="708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B0CC-C126-4CE8-8446-101BDEDE238E}">
      <dsp:nvSpPr>
        <dsp:cNvPr id="0" name=""/>
        <dsp:cNvSpPr/>
      </dsp:nvSpPr>
      <dsp:spPr>
        <a:xfrm>
          <a:off x="396" y="891958"/>
          <a:ext cx="1606517" cy="192782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georedundant </a:t>
          </a:r>
        </a:p>
      </dsp:txBody>
      <dsp:txXfrm>
        <a:off x="396" y="1663086"/>
        <a:ext cx="1606517" cy="1156692"/>
      </dsp:txXfrm>
    </dsp:sp>
    <dsp:sp modelId="{F8B9FE0D-7541-4933-9C2D-8453FE1AC7C2}">
      <dsp:nvSpPr>
        <dsp:cNvPr id="0" name=""/>
        <dsp:cNvSpPr/>
      </dsp:nvSpPr>
      <dsp:spPr>
        <a:xfrm>
          <a:off x="396"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01</a:t>
          </a:r>
        </a:p>
      </dsp:txBody>
      <dsp:txXfrm>
        <a:off x="396" y="891958"/>
        <a:ext cx="1606517" cy="771128"/>
      </dsp:txXfrm>
    </dsp:sp>
    <dsp:sp modelId="{F8F33B21-8DFF-4475-9FAB-B222C793C4F6}">
      <dsp:nvSpPr>
        <dsp:cNvPr id="0" name=""/>
        <dsp:cNvSpPr/>
      </dsp:nvSpPr>
      <dsp:spPr>
        <a:xfrm>
          <a:off x="1735435" y="891958"/>
          <a:ext cx="1606517" cy="1927821"/>
        </a:xfrm>
        <a:prstGeom prst="rect">
          <a:avLst/>
        </a:prstGeom>
        <a:solidFill>
          <a:schemeClr val="accent2">
            <a:hueOff val="-5709669"/>
            <a:satOff val="-455"/>
            <a:lumOff val="195"/>
            <a:alphaOff val="0"/>
          </a:schemeClr>
        </a:solidFill>
        <a:ln w="9525" cap="flat" cmpd="sng" algn="ctr">
          <a:solidFill>
            <a:schemeClr val="accent2">
              <a:hueOff val="-5709669"/>
              <a:satOff val="-455"/>
              <a:lumOff val="195"/>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Vnet2Vnet connection.</a:t>
          </a:r>
        </a:p>
      </dsp:txBody>
      <dsp:txXfrm>
        <a:off x="1735435" y="1663086"/>
        <a:ext cx="1606517" cy="1156692"/>
      </dsp:txXfrm>
    </dsp:sp>
    <dsp:sp modelId="{EF42677F-59D4-4F79-B1FF-2B5DB26FAE4A}">
      <dsp:nvSpPr>
        <dsp:cNvPr id="0" name=""/>
        <dsp:cNvSpPr/>
      </dsp:nvSpPr>
      <dsp:spPr>
        <a:xfrm>
          <a:off x="1735435"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02</a:t>
          </a:r>
        </a:p>
      </dsp:txBody>
      <dsp:txXfrm>
        <a:off x="1735435" y="891958"/>
        <a:ext cx="1606517" cy="771128"/>
      </dsp:txXfrm>
    </dsp:sp>
    <dsp:sp modelId="{C90DECAA-70B5-40BF-A302-12397F28E099}">
      <dsp:nvSpPr>
        <dsp:cNvPr id="0" name=""/>
        <dsp:cNvSpPr/>
      </dsp:nvSpPr>
      <dsp:spPr>
        <a:xfrm>
          <a:off x="3470474" y="891958"/>
          <a:ext cx="1606517" cy="1927821"/>
        </a:xfrm>
        <a:prstGeom prst="rect">
          <a:avLst/>
        </a:prstGeom>
        <a:solidFill>
          <a:schemeClr val="accent2">
            <a:hueOff val="-11419339"/>
            <a:satOff val="-911"/>
            <a:lumOff val="390"/>
            <a:alphaOff val="0"/>
          </a:schemeClr>
        </a:solidFill>
        <a:ln w="9525" cap="flat" cmpd="sng" algn="ctr">
          <a:solidFill>
            <a:schemeClr val="accent2">
              <a:hueOff val="-11419339"/>
              <a:satOff val="-911"/>
              <a:lumOff val="39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Active/Active VPN tunnel for availability.</a:t>
          </a:r>
        </a:p>
      </dsp:txBody>
      <dsp:txXfrm>
        <a:off x="3470474" y="1663086"/>
        <a:ext cx="1606517" cy="1156692"/>
      </dsp:txXfrm>
    </dsp:sp>
    <dsp:sp modelId="{7A743747-BEA6-4896-9639-8390BA1BB417}">
      <dsp:nvSpPr>
        <dsp:cNvPr id="0" name=""/>
        <dsp:cNvSpPr/>
      </dsp:nvSpPr>
      <dsp:spPr>
        <a:xfrm>
          <a:off x="3470474"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03</a:t>
          </a:r>
        </a:p>
      </dsp:txBody>
      <dsp:txXfrm>
        <a:off x="3470474" y="891958"/>
        <a:ext cx="1606517" cy="7711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FFBD9-ED12-40EC-B8B9-5B3DEDADDEB3}">
      <dsp:nvSpPr>
        <dsp:cNvPr id="0" name=""/>
        <dsp:cNvSpPr/>
      </dsp:nvSpPr>
      <dsp:spPr>
        <a:xfrm>
          <a:off x="380804" y="0"/>
          <a:ext cx="4315780" cy="37117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76220DE-EF16-4A83-81F7-BF2492524C70}">
      <dsp:nvSpPr>
        <dsp:cNvPr id="0" name=""/>
        <dsp:cNvSpPr/>
      </dsp:nvSpPr>
      <dsp:spPr>
        <a:xfrm>
          <a:off x="61"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Two sets of regional pairs</a:t>
          </a:r>
          <a:endParaRPr lang="en-US" sz="2100" kern="1200"/>
        </a:p>
      </dsp:txBody>
      <dsp:txXfrm>
        <a:off x="72538" y="1185998"/>
        <a:ext cx="2331760" cy="1339741"/>
      </dsp:txXfrm>
    </dsp:sp>
    <dsp:sp modelId="{73F292D8-20E0-4004-B6AB-1E5D81E2625E}">
      <dsp:nvSpPr>
        <dsp:cNvPr id="0" name=""/>
        <dsp:cNvSpPr/>
      </dsp:nvSpPr>
      <dsp:spPr>
        <a:xfrm>
          <a:off x="2600612"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A Site2Site between Regional Pairs (optional)</a:t>
          </a:r>
          <a:endParaRPr lang="en-US" sz="2100" kern="1200"/>
        </a:p>
      </dsp:txBody>
      <dsp:txXfrm>
        <a:off x="2673089" y="1185998"/>
        <a:ext cx="2331760" cy="13397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3/29/2019 8:51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3/29/2019 8:50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isecurity.org/benchmark/az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https://gallery.technet.microsoft.com/Cybersecurity-Reference-883fb54c</a:t>
            </a:r>
          </a:p>
          <a:p>
            <a:r>
              <a:rPr lang="en-US" sz="1200" b="1" i="1" kern="1200" dirty="0">
                <a:solidFill>
                  <a:schemeClr val="tx1"/>
                </a:solidFill>
                <a:effectLst/>
                <a:latin typeface="+mn-lt"/>
                <a:ea typeface="+mn-ea"/>
                <a:cs typeface="+mn-cs"/>
              </a:rPr>
              <a:t>BUILD SLIDE VERSION (Animated Build sequence that takes ~25 clicks)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a:t>
            </a:r>
            <a:r>
              <a:rPr lang="en-US" sz="1200" kern="1200" dirty="0">
                <a:solidFill>
                  <a:schemeClr val="tx1"/>
                </a:solidFill>
                <a:effectLst/>
                <a:latin typeface="+mn-lt"/>
                <a:ea typeface="+mn-ea"/>
                <a:cs typeface="+mn-cs"/>
              </a:rPr>
              <a:t> This is 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dirty="0" err="1">
                <a:solidFill>
                  <a:schemeClr val="tx1"/>
                </a:solidFill>
                <a:effectLst/>
                <a:latin typeface="+mn-lt"/>
                <a:ea typeface="+mn-ea"/>
                <a:cs typeface="+mn-cs"/>
              </a:rPr>
              <a:t>Wannacrypt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found that 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enterprise organizations have established a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have also deployed endpoint Data Loss Prevention (DLP) capability to help with information protection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dirty="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foundation of Microsoft’s cloud services and products starts with trust and high security standards.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Trust Center – </a:t>
            </a:r>
            <a:r>
              <a:rPr lang="en-US" sz="1200" kern="1200" dirty="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Compliance Manager - </a:t>
            </a:r>
            <a:r>
              <a:rPr lang="en-US" sz="1200" kern="1200" dirty="0">
                <a:solidFill>
                  <a:schemeClr val="tx1"/>
                </a:solidFill>
                <a:effectLst/>
                <a:latin typeface="+mn-lt"/>
                <a:ea typeface="+mn-ea"/>
                <a:cs typeface="+mn-cs"/>
              </a:rPr>
              <a:t>We built a capability to help you manage your compliance requirements (based heavily on what we learned while managing compliance of our cloud services such as extensive mapping of controls across multiple standards)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Security Development Lifecycle - </a:t>
            </a:r>
            <a:r>
              <a:rPr lang="en-US" sz="1200" kern="1200" dirty="0">
                <a:solidFill>
                  <a:schemeClr val="tx1"/>
                </a:solidFill>
                <a:effectLst/>
                <a:latin typeface="+mn-lt"/>
                <a:ea typeface="+mn-ea"/>
                <a:cs typeface="+mn-cs"/>
              </a:rPr>
              <a:t>We have also published documentation from our industry leading security development lifecycle openly to help you with securing your applications.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Intelligence Security Graph –</a:t>
            </a:r>
            <a:r>
              <a:rPr lang="en-US" sz="1200" kern="1200" dirty="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(measured in the trillions of signals) that we use to protect our cloud services, IT environment, and customers. Many of the products in this architecture have integrated intelligence and analytics from the security graph directly into threat detections and security guidance.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Familiar network edge capabilities from popular vendors are available in the Azure Marketplace to enable customers to extend on premises controls to the cloud.</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Microsoft invests deeply into Azure platform security, we see common security risks as customers first move to the cloud. The hybrid infrastructure model and the cloud security/networking controls are new to many professionals so we frequently see some inadvertent configuration errors lead to security risk.</a:t>
            </a:r>
          </a:p>
          <a:p>
            <a:r>
              <a:rPr lang="en-US" sz="1200" kern="1200" dirty="0">
                <a:solidFill>
                  <a:schemeClr val="tx1"/>
                </a:solidFill>
                <a:effectLst/>
                <a:latin typeface="+mn-lt"/>
                <a:ea typeface="+mn-ea"/>
                <a:cs typeface="+mn-cs"/>
              </a:rPr>
              <a:t>Microsoft has invested into Azure Security Center (ASC) to enable you to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Protect servers and workloads across any cloud and on-premises datacenters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heavily in other Azure security capabilities such as Distributed Denial of Service (DDoS) mitigations, key management, ransomware-resistant backup archives, confidential computing capabilities to protect data while its being processed, and many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continued to invest into on-premises security capabilities for </a:t>
            </a:r>
            <a:r>
              <a:rPr lang="en-US" sz="1200" b="1" kern="1200" dirty="0">
                <a:solidFill>
                  <a:schemeClr val="tx1"/>
                </a:solidFill>
                <a:effectLst/>
                <a:latin typeface="+mn-lt"/>
                <a:ea typeface="+mn-ea"/>
                <a:cs typeface="+mn-cs"/>
              </a:rPr>
              <a:t>Windows Server</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Shielded VMs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Azure Stack</a:t>
            </a:r>
            <a:r>
              <a:rPr lang="en-US" sz="1200" kern="1200" dirty="0">
                <a:solidFill>
                  <a:schemeClr val="tx1"/>
                </a:solidFill>
                <a:effectLst/>
                <a:latin typeface="+mn-lt"/>
                <a:ea typeface="+mn-ea"/>
                <a:cs typeface="+mn-cs"/>
              </a:rPr>
              <a:t> (which provides the ability to run Azure services in your on-premises datacenter)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System Center Configuration Manager </a:t>
            </a:r>
            <a:r>
              <a:rPr lang="en-US" sz="120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Intune MDM/MAM </a:t>
            </a:r>
            <a:r>
              <a:rPr lang="en-US" sz="1200" kern="1200" dirty="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10 Enterprise Security</a:t>
            </a:r>
            <a:r>
              <a:rPr lang="en-US" sz="1200" kern="1200" dirty="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Defender ATP</a:t>
            </a:r>
            <a:r>
              <a:rPr lang="en-US" sz="1200" kern="1200" dirty="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Publishing Guidance </a:t>
            </a:r>
            <a:r>
              <a:rPr lang="en-US" sz="1200" kern="1200" dirty="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Platform Security </a:t>
            </a:r>
            <a:r>
              <a:rPr lang="en-US" sz="1200" kern="1200" dirty="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a complete set of </a:t>
            </a:r>
            <a:r>
              <a:rPr lang="en-US" sz="1200" b="1" kern="1200" dirty="0">
                <a:solidFill>
                  <a:schemeClr val="tx1"/>
                </a:solidFill>
                <a:effectLst/>
                <a:latin typeface="+mn-lt"/>
                <a:ea typeface="+mn-ea"/>
                <a:cs typeface="+mn-cs"/>
              </a:rPr>
              <a:t>Advanced Threat Protection</a:t>
            </a:r>
            <a:r>
              <a:rPr lang="en-US" sz="1200" kern="1200" dirty="0">
                <a:solidFill>
                  <a:schemeClr val="tx1"/>
                </a:solidFill>
                <a:effectLst/>
                <a:latin typeface="+mn-lt"/>
                <a:ea typeface="+mn-ea"/>
                <a:cs typeface="+mn-cs"/>
              </a:rPr>
              <a:t> (ATP)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several Office 365 security capabilities to enhance your security planning </a:t>
            </a:r>
            <a:r>
              <a:rPr lang="en-US" sz="1200" b="1" kern="1200" dirty="0">
                <a:solidFill>
                  <a:schemeClr val="tx1"/>
                </a:solidFill>
                <a:effectLst/>
                <a:latin typeface="+mn-lt"/>
                <a:ea typeface="+mn-ea"/>
                <a:cs typeface="+mn-cs"/>
              </a:rPr>
              <a:t>(Secure Score)</a:t>
            </a:r>
            <a:r>
              <a:rPr lang="en-US" sz="1200" kern="1200" dirty="0">
                <a:solidFill>
                  <a:schemeClr val="tx1"/>
                </a:solidFill>
                <a:effectLst/>
                <a:latin typeface="+mn-lt"/>
                <a:ea typeface="+mn-ea"/>
                <a:cs typeface="+mn-cs"/>
              </a:rPr>
              <a:t>, add additional explicit approval steps before Microsoft support can access your data for support issues </a:t>
            </a:r>
            <a:r>
              <a:rPr lang="en-US" sz="1200" b="1" kern="1200" dirty="0">
                <a:solidFill>
                  <a:schemeClr val="tx1"/>
                </a:solidFill>
                <a:effectLst/>
                <a:latin typeface="+mn-lt"/>
                <a:ea typeface="+mn-ea"/>
                <a:cs typeface="+mn-cs"/>
              </a:rPr>
              <a:t>(Customer Lockbox)</a:t>
            </a:r>
            <a:r>
              <a:rPr lang="en-US" sz="1200" kern="1200" dirty="0">
                <a:solidFill>
                  <a:schemeClr val="tx1"/>
                </a:solidFill>
                <a:effectLst/>
                <a:latin typeface="+mn-lt"/>
                <a:ea typeface="+mn-ea"/>
                <a:cs typeface="+mn-cs"/>
              </a:rPr>
              <a:t>, and data protection technologies built into the platform.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Azure Information Protection – </a:t>
            </a:r>
            <a:r>
              <a:rPr lang="en-US" sz="1200" kern="1200" dirty="0">
                <a:solidFill>
                  <a:schemeClr val="tx1"/>
                </a:solidFill>
                <a:effectLst/>
                <a:latin typeface="+mn-lt"/>
                <a:ea typeface="+mn-ea"/>
                <a:cs typeface="+mn-cs"/>
              </a:rPr>
              <a:t>Protects information at the file itself so the encryption and policy control can follow files wherever they go (Cloud, Devices, USB drives, etc.).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Feedback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4"/>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9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https://docs.microsoft.com/en-us/windows-server/identity/securing-privileged-access/securing-privileged-access-reference-material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89535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381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sng" kern="1200" dirty="0">
                <a:solidFill>
                  <a:schemeClr val="tx1"/>
                </a:solidFill>
                <a:effectLst/>
                <a:latin typeface="Segoe UI Light" pitchFamily="34" charset="0"/>
                <a:ea typeface="+mn-ea"/>
                <a:cs typeface="+mn-cs"/>
                <a:hlinkClick r:id="rId3"/>
              </a:rPr>
              <a:t>https://www.cisecurity.org/benchmark/azure/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06331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35805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https://docs.microsoft.com/en-us/azure/security-center/security-center-export-data-to-siem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66310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1477105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the Web Browser Portals…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3/29/2019 8:50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91</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269364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70270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3/29/2019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690500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www.microsoft.com/trustcenter"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39.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54.png"/><Relationship Id="rId89" Type="http://schemas.openxmlformats.org/officeDocument/2006/relationships/image" Target="../media/image56.png"/><Relationship Id="rId112" Type="http://schemas.openxmlformats.org/officeDocument/2006/relationships/hyperlink" Target="https://www.microsoft.com/en-us/cloud-platform/windows-server-security"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image" Target="../media/image63.png"/><Relationship Id="rId11" Type="http://schemas.openxmlformats.org/officeDocument/2006/relationships/image" Target="../media/image25.png"/><Relationship Id="rId32" Type="http://schemas.openxmlformats.org/officeDocument/2006/relationships/image" Target="../media/image34.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hyperlink" Target="http://www.iiconsortium.org/pdf/SMM_Description_and_Intended_Use_2018-04-09.pdf" TargetMode="External"/><Relationship Id="rId79" Type="http://schemas.openxmlformats.org/officeDocument/2006/relationships/hyperlink" Target="https://docs.microsoft.com/en-us/information-protection/get-started/requirements-applications" TargetMode="External"/><Relationship Id="rId102" Type="http://schemas.openxmlformats.org/officeDocument/2006/relationships/image" Target="../media/image61.png"/><Relationship Id="rId123" Type="http://schemas.openxmlformats.org/officeDocument/2006/relationships/hyperlink" Target="https://blogs.office.com/2013/10/28/office-365-compliance-controls-data-loss-prevention/" TargetMode="External"/><Relationship Id="rId5" Type="http://schemas.openxmlformats.org/officeDocument/2006/relationships/image" Target="../media/image20.png"/><Relationship Id="rId90" Type="http://schemas.openxmlformats.org/officeDocument/2006/relationships/hyperlink" Target="https://docs.microsoft.com/en-us/azure/virtual-network/virtual-networks-nsg" TargetMode="External"/><Relationship Id="rId95" Type="http://schemas.openxmlformats.org/officeDocument/2006/relationships/image" Target="../media/image59.png"/><Relationship Id="rId19" Type="http://schemas.openxmlformats.org/officeDocument/2006/relationships/hyperlink" Target="https://aka.ms/O365SecRoadmap" TargetMode="External"/><Relationship Id="rId14" Type="http://schemas.openxmlformats.org/officeDocument/2006/relationships/image" Target="../media/image28.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56" Type="http://schemas.openxmlformats.org/officeDocument/2006/relationships/hyperlink" Target="https://www.microsoft.com/en-us/microsoftservices/campaigns/cybersecurity-protection.aspx#stage-3" TargetMode="External"/><Relationship Id="rId64" Type="http://schemas.openxmlformats.org/officeDocument/2006/relationships/image" Target="../media/image44.png"/><Relationship Id="rId69" Type="http://schemas.openxmlformats.org/officeDocument/2006/relationships/hyperlink" Target="https://docs.microsoft.com/en-us/azure/active-directory-b2c/" TargetMode="External"/><Relationship Id="rId77" Type="http://schemas.openxmlformats.org/officeDocument/2006/relationships/hyperlink" Target="https://www.microsoft.com/en-us/cloud-platform/azure-information-protection" TargetMode="External"/><Relationship Id="rId100" Type="http://schemas.openxmlformats.org/officeDocument/2006/relationships/hyperlink" Target="https://docs.microsoft.com/en-us/azure/azure-policy/azure-policy-introduction" TargetMode="External"/><Relationship Id="rId105" Type="http://schemas.openxmlformats.org/officeDocument/2006/relationships/hyperlink" Target="https://www.microsoft.com/en-us/WindowsForBusiness/Windows-security" TargetMode="External"/><Relationship Id="rId113" Type="http://schemas.openxmlformats.org/officeDocument/2006/relationships/hyperlink" Target="https://azure.microsoft.com/en-us/services/expressroute/" TargetMode="External"/><Relationship Id="rId118" Type="http://schemas.openxmlformats.org/officeDocument/2006/relationships/hyperlink" Target="https://www.microsoft.com/security/intelligence" TargetMode="External"/><Relationship Id="rId126" Type="http://schemas.openxmlformats.org/officeDocument/2006/relationships/image" Target="../media/image67.png"/><Relationship Id="rId8" Type="http://schemas.openxmlformats.org/officeDocument/2006/relationships/image" Target="../media/image23.svg"/><Relationship Id="rId51" Type="http://schemas.openxmlformats.org/officeDocument/2006/relationships/hyperlink" Target="https://www.microsoft.com/en-us/cloud-platform/microsoft-intune" TargetMode="External"/><Relationship Id="rId72" Type="http://schemas.openxmlformats.org/officeDocument/2006/relationships/image" Target="../media/image47.png"/><Relationship Id="rId80" Type="http://schemas.openxmlformats.org/officeDocument/2006/relationships/image" Target="../media/image50.jpg"/><Relationship Id="rId85"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docs.microsoft.com/en-us/azure/security/azure-security-antimalware" TargetMode="External"/><Relationship Id="rId98" Type="http://schemas.openxmlformats.org/officeDocument/2006/relationships/hyperlink" Target="https://azure.microsoft.com/en-us/services/site-recovery/" TargetMode="External"/><Relationship Id="rId121" Type="http://schemas.openxmlformats.org/officeDocument/2006/relationships/hyperlink" Target="https://technet.microsoft.com/en-us/windows-server-docs/security/guarded-fabric-shielded-vm/guarded-fabric-and-shielded-vms" TargetMode="External"/><Relationship Id="rId3" Type="http://schemas.openxmlformats.org/officeDocument/2006/relationships/image" Target="../media/image18.png"/><Relationship Id="rId12" Type="http://schemas.openxmlformats.org/officeDocument/2006/relationships/image" Target="../media/image26.png"/><Relationship Id="rId17" Type="http://schemas.openxmlformats.org/officeDocument/2006/relationships/hyperlink" Target="https://support.office.com/en-us/article/Introducing-the-Office-365-Secure-Score-c9e7160f-2c34-4bd0-a548-5ddcc862eaef" TargetMode="External"/><Relationship Id="rId25" Type="http://schemas.openxmlformats.org/officeDocument/2006/relationships/hyperlink" Target="https://aka.ms/ESAE" TargetMode="External"/><Relationship Id="rId33" Type="http://schemas.openxmlformats.org/officeDocument/2006/relationships/image" Target="../media/image35.png"/><Relationship Id="rId38" Type="http://schemas.openxmlformats.org/officeDocument/2006/relationships/hyperlink" Target="https://www.microsoft.com/en-us/iot-central/" TargetMode="External"/><Relationship Id="rId46" Type="http://schemas.openxmlformats.org/officeDocument/2006/relationships/image" Target="../media/image41.png"/><Relationship Id="rId59" Type="http://schemas.openxmlformats.org/officeDocument/2006/relationships/hyperlink" Target="https://aka.ms/graphsecuritydocs" TargetMode="External"/><Relationship Id="rId67" Type="http://schemas.openxmlformats.org/officeDocument/2006/relationships/image" Target="../media/image45.jpeg"/><Relationship Id="rId103" Type="http://schemas.openxmlformats.org/officeDocument/2006/relationships/hyperlink" Target="https://technet.microsoft.com/en-us/itpro/windows/keep-secure/windows-10-security-guide" TargetMode="External"/><Relationship Id="rId108" Type="http://schemas.openxmlformats.org/officeDocument/2006/relationships/hyperlink" Target="https://www.microsoft.com/en-us/WindowsForBusiness/windows-atp" TargetMode="External"/><Relationship Id="rId116" Type="http://schemas.openxmlformats.org/officeDocument/2006/relationships/hyperlink" Target="https://aka.ms/STP" TargetMode="External"/><Relationship Id="rId124" Type="http://schemas.openxmlformats.org/officeDocument/2006/relationships/hyperlink" Target="https://support.office.com/en-us/article/Manage-data-governance-in-Office-365-48064107-fed2-4db0-9e5c-aa5ddd5ccb09"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54" Type="http://schemas.openxmlformats.org/officeDocument/2006/relationships/hyperlink" Target="https://docs.microsoft.com/en-us/azure/security-center/security-center-monitoring" TargetMode="External"/><Relationship Id="rId62" Type="http://schemas.openxmlformats.org/officeDocument/2006/relationships/hyperlink" Target="https://docs.microsoft.com/en-us/azure/security-center/security-center-adaptive-application" TargetMode="External"/><Relationship Id="rId70" Type="http://schemas.openxmlformats.org/officeDocument/2006/relationships/image" Target="../media/image46.png"/><Relationship Id="rId75" Type="http://schemas.openxmlformats.org/officeDocument/2006/relationships/hyperlink" Target="https://azure.microsoft.com/en-us/blog/introducing-microsoft-azure-sphere-secure-and-power-the-intelligent-edge/" TargetMode="External"/><Relationship Id="rId83" Type="http://schemas.openxmlformats.org/officeDocument/2006/relationships/image" Target="../media/image53.png"/><Relationship Id="rId88" Type="http://schemas.openxmlformats.org/officeDocument/2006/relationships/hyperlink" Target="https://docs.microsoft.com/en-us/azure/key-vault/key-vault-overview" TargetMode="External"/><Relationship Id="rId91" Type="http://schemas.openxmlformats.org/officeDocument/2006/relationships/hyperlink" Target="https://docs.microsoft.com/en-us/azure/application-gateway/application-gateway-web-application-firewall-overview" TargetMode="External"/><Relationship Id="rId96" Type="http://schemas.openxmlformats.org/officeDocument/2006/relationships/hyperlink" Target="https://docs.microsoft.com/en-us/azure/security/azure-security-disk-encryption" TargetMode="External"/><Relationship Id="rId111" Type="http://schemas.openxmlformats.org/officeDocument/2006/relationships/hyperlink" Target="https://docs.microsoft.com/en-us/windows/security/threat-protection/windows-defender-atp/threat-analytics-dashboard-windows-defender-advanced-threat-protection" TargetMode="External"/><Relationship Id="rId1" Type="http://schemas.openxmlformats.org/officeDocument/2006/relationships/slideLayout" Target="../slideLayouts/slideLayout3.xml"/><Relationship Id="rId6" Type="http://schemas.openxmlformats.org/officeDocument/2006/relationships/image" Target="../media/image21.svg"/><Relationship Id="rId15" Type="http://schemas.openxmlformats.org/officeDocument/2006/relationships/image" Target="../media/image29.pn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0.png"/><Relationship Id="rId36" Type="http://schemas.openxmlformats.org/officeDocument/2006/relationships/image" Target="../media/image38.svg"/><Relationship Id="rId49" Type="http://schemas.openxmlformats.org/officeDocument/2006/relationships/image" Target="../media/image42.emf"/><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docs.microsoft.com/en-us/windows/deployment/windows-10-pro-in-s-mode" TargetMode="External"/><Relationship Id="rId114" Type="http://schemas.openxmlformats.org/officeDocument/2006/relationships/image" Target="../media/image65.png"/><Relationship Id="rId119" Type="http://schemas.openxmlformats.org/officeDocument/2006/relationships/hyperlink" Target="https://docs.microsoft.com/en-us/azure/active-directory/active-directory-conditional-access-azure-portal" TargetMode="External"/><Relationship Id="rId127" Type="http://schemas.openxmlformats.org/officeDocument/2006/relationships/hyperlink" Target="http://aka.ms/pam" TargetMode="External"/><Relationship Id="rId10" Type="http://schemas.openxmlformats.org/officeDocument/2006/relationships/image" Target="../media/image24.png"/><Relationship Id="rId31" Type="http://schemas.openxmlformats.org/officeDocument/2006/relationships/image" Target="../media/image33.png"/><Relationship Id="rId44" Type="http://schemas.openxmlformats.org/officeDocument/2006/relationships/image" Target="../media/image40.png"/><Relationship Id="rId52" Type="http://schemas.openxmlformats.org/officeDocument/2006/relationships/hyperlink" Target="https://docs.microsoft.com/en-us/azure/security-center/security-center-intro" TargetMode="External"/><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73" Type="http://schemas.openxmlformats.org/officeDocument/2006/relationships/image" Target="../media/image48.svg"/><Relationship Id="rId78" Type="http://schemas.openxmlformats.org/officeDocument/2006/relationships/hyperlink" Target="https://blogs.technet.microsoft.com/enterprisemobility/2016/08/10/azure-information-protection-with-hyok-hold-your-own-key/" TargetMode="External"/><Relationship Id="rId81" Type="http://schemas.openxmlformats.org/officeDocument/2006/relationships/image" Target="../media/image51.png"/><Relationship Id="rId86" Type="http://schemas.openxmlformats.org/officeDocument/2006/relationships/image" Target="../media/image55.png"/><Relationship Id="rId94" Type="http://schemas.openxmlformats.org/officeDocument/2006/relationships/image" Target="../media/image58.png"/><Relationship Id="rId99" Type="http://schemas.openxmlformats.org/officeDocument/2006/relationships/image" Target="../media/image60.png"/><Relationship Id="rId101" Type="http://schemas.openxmlformats.org/officeDocument/2006/relationships/hyperlink" Target="https://azure.microsoft.com/en-us/blog/azure-confidential-computing/" TargetMode="External"/><Relationship Id="rId122" Type="http://schemas.openxmlformats.org/officeDocument/2006/relationships/hyperlink" Target="https://azure.microsoft.com/en-us/blog/security-and-compliance-in-azure-stack/" TargetMode="External"/><Relationship Id="rId4" Type="http://schemas.openxmlformats.org/officeDocument/2006/relationships/image" Target="../media/image19.svg"/><Relationship Id="rId9" Type="http://schemas.openxmlformats.org/officeDocument/2006/relationships/hyperlink" Target="https://docs.microsoft.com/en-us/sccm/" TargetMode="External"/><Relationship Id="rId13" Type="http://schemas.openxmlformats.org/officeDocument/2006/relationships/image" Target="../media/image27.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64.jpg"/><Relationship Id="rId34" Type="http://schemas.openxmlformats.org/officeDocument/2006/relationships/image" Target="../media/image36.emf"/><Relationship Id="rId50" Type="http://schemas.openxmlformats.org/officeDocument/2006/relationships/image" Target="../media/image43.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image" Target="../media/image49.png"/><Relationship Id="rId97" Type="http://schemas.openxmlformats.org/officeDocument/2006/relationships/hyperlink" Target="https://docs.microsoft.com/en-us/azure/virtual-network/ddos-protection-overview" TargetMode="External"/><Relationship Id="rId104" Type="http://schemas.openxmlformats.org/officeDocument/2006/relationships/image" Target="../media/image62.emf"/><Relationship Id="rId120" Type="http://schemas.openxmlformats.org/officeDocument/2006/relationships/image" Target="../media/image66.png"/><Relationship Id="rId125"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7" Type="http://schemas.openxmlformats.org/officeDocument/2006/relationships/image" Target="../media/image22.png"/><Relationship Id="rId71" Type="http://schemas.openxmlformats.org/officeDocument/2006/relationships/hyperlink" Target="https://docs.microsoft.com/en-us/azure/iot-hub/iot-hub-security-architecture" TargetMode="External"/><Relationship Id="rId92" Type="http://schemas.openxmlformats.org/officeDocument/2006/relationships/image" Target="../media/image57.png"/><Relationship Id="rId2" Type="http://schemas.openxmlformats.org/officeDocument/2006/relationships/notesSlide" Target="../notesSlides/notesSlide14.xml"/><Relationship Id="rId29" Type="http://schemas.openxmlformats.org/officeDocument/2006/relationships/image" Target="../media/image31.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hyperlink" Target="https://docs.microsoft.com/en-us/azure/information-protection/deploy-use/deploy-aip-scanner" TargetMode="External"/><Relationship Id="rId110" Type="http://schemas.openxmlformats.org/officeDocument/2006/relationships/hyperlink" Target="https://docs.microsoft.com/en-us/windows/security/threat-protection/windows-defender-atp/secure-score-dashboard-windows-defender-advanced-threat-protection" TargetMode="External"/><Relationship Id="rId115" Type="http://schemas.openxmlformats.org/officeDocument/2006/relationships/hyperlink" Target="http://www.microsoft.com/SDL" TargetMode="External"/><Relationship Id="rId61" Type="http://schemas.openxmlformats.org/officeDocument/2006/relationships/hyperlink" Target="https://aka.ms/SIEMConnect" TargetMode="External"/><Relationship Id="rId82"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71.sv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3.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8.png"/><Relationship Id="rId7" Type="http://schemas.openxmlformats.org/officeDocument/2006/relationships/diagramColors" Target="../diagrams/colors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5.pn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81.emf"/></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4.png"/><Relationship Id="rId7" Type="http://schemas.openxmlformats.org/officeDocument/2006/relationships/diagramColors" Target="../diagrams/colors5.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5.png"/><Relationship Id="rId7" Type="http://schemas.openxmlformats.org/officeDocument/2006/relationships/diagramColors" Target="../diagrams/colors6.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69.png"/><Relationship Id="rId7" Type="http://schemas.openxmlformats.org/officeDocument/2006/relationships/diagramQuickStyle" Target="../diagrams/quickStyle7.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86.emf"/><Relationship Id="rId9" Type="http://schemas.microsoft.com/office/2007/relationships/diagramDrawing" Target="../diagrams/drawing7.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69.png"/><Relationship Id="rId7" Type="http://schemas.openxmlformats.org/officeDocument/2006/relationships/diagramQuickStyle" Target="../diagrams/quickStyle8.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87.emf"/><Relationship Id="rId9" Type="http://schemas.microsoft.com/office/2007/relationships/diagramDrawing" Target="../diagrams/drawing8.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69.png"/><Relationship Id="rId7" Type="http://schemas.openxmlformats.org/officeDocument/2006/relationships/diagramQuickStyle" Target="../diagrams/quickStyle9.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88.emf"/><Relationship Id="rId9" Type="http://schemas.microsoft.com/office/2007/relationships/diagramDrawing" Target="../diagrams/drawing9.xml"/></Relationships>
</file>

<file path=ppt/slides/_rels/slide47.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9.png"/><Relationship Id="rId7" Type="http://schemas.openxmlformats.org/officeDocument/2006/relationships/diagramQuickStyle" Target="../diagrams/quickStyle10.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89.emf"/><Relationship Id="rId9" Type="http://schemas.microsoft.com/office/2007/relationships/diagramDrawing" Target="../diagrams/drawing10.xml"/></Relationships>
</file>

<file path=ppt/slides/_rels/slide48.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90.png"/><Relationship Id="rId7" Type="http://schemas.openxmlformats.org/officeDocument/2006/relationships/diagramColors" Target="../diagrams/colors11.xml"/><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9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8" Type="http://schemas.openxmlformats.org/officeDocument/2006/relationships/hyperlink" Target="https://emea01.safelinks.protection.outlook.com/?url=https://www.youtube.com/channel/UCrhJmfAGQ5K81XQ8_od1iTg&amp;data=02|01||7a362df376aa4678be3308d638158597|72f988bf86f141af91ab2d7cd011db47|1|0|636758062418136885&amp;sdata=Cc2gu9WEHWOP07dYFy6hT9/Xa1imtQqFggctD9tl6lk%3D&amp;reserved=0" TargetMode="External"/><Relationship Id="rId3" Type="http://schemas.openxmlformats.org/officeDocument/2006/relationships/image" Target="../media/image95.png"/><Relationship Id="rId7" Type="http://schemas.openxmlformats.org/officeDocument/2006/relationships/hyperlink" Target="https://emea01.safelinks.protection.outlook.com/?url=docs.microsoft.com&amp;data=02|01||7a362df376aa4678be3308d638158597|72f988bf86f141af91ab2d7cd011db47|1|0|636758062418126881&amp;sdata=c1wFeY57l3uPetROu52iPZCBgmN5/K7VSq%2BmTthfwaQ%3D&amp;reserved=0"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emea01.safelinks.protection.outlook.com/?url=https://www.microsoft.com/en-us/itpro/m365-powered-device-lab-kit&amp;data=02|01||7a362df376aa4678be3308d638158597|72f988bf86f141af91ab2d7cd011db47|1|0|636758062418116880&amp;sdata=qaViXC9QCA553ev%2Bdtf8ymRPg94LKtGJ0zwcBpDMrUU%3D&amp;reserved=0" TargetMode="External"/><Relationship Id="rId5" Type="http://schemas.openxmlformats.org/officeDocument/2006/relationships/hyperlink" Target="https://emea01.safelinks.protection.outlook.com/?url=https://www.youtube.com/watch?v%3D0OZqXlZaIsY%26list%3DPLXtHYVsvn_b_0LjDWej-d3x8C1JDEB5vh&amp;data=02|01||7a362df376aa4678be3308d638158597|72f988bf86f141af91ab2d7cd011db47|1|0|636758062418116880&amp;sdata=6TKcV4mS2QXCH6oLVUOisrqWvUoTdWjYnrzZPavENWU%3D&amp;reserved=0" TargetMode="External"/><Relationship Id="rId10" Type="http://schemas.openxmlformats.org/officeDocument/2006/relationships/hyperlink" Target="https://emea01.safelinks.protection.outlook.com/?url=https://mva.microsoft.com/&amp;data=02|01||7a362df376aa4678be3308d638158597|72f988bf86f141af91ab2d7cd011db47|1|0|636758062418146899&amp;sdata=VTITjH5HqLMHnN67ygd616ihYbuK%2BstCD64UzXHbe5Y%3D&amp;reserved=0" TargetMode="External"/><Relationship Id="rId4" Type="http://schemas.openxmlformats.org/officeDocument/2006/relationships/image" Target="cid:image015.png@01D46A06.B0285BD0" TargetMode="External"/><Relationship Id="rId9" Type="http://schemas.openxmlformats.org/officeDocument/2006/relationships/hyperlink" Target="https://emea01.safelinks.protection.outlook.com/?url=https://www.youtube.com/user/OfficeGarageSeries/playlists&amp;data=02|01||7a362df376aa4678be3308d638158597|72f988bf86f141af91ab2d7cd011db47|1|0|636758062418136885&amp;sdata=r1Lq0iTFCrUQn8fXUUsb3YLNHm8rn51T5wGPOz4xkRA%3D&amp;reserved=0" TargetMode="Externa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hyperlink" Target="https://github.com/willstg/AzureFoundation"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ka.ms/AzureFoundation"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8" Type="http://schemas.openxmlformats.org/officeDocument/2006/relationships/hyperlink" Target="https://blogs.msdn.microsoft.com/azuregov/2016/06/12/managing-azure-government-subscriptions-with-powershell/" TargetMode="External"/><Relationship Id="rId13" Type="http://schemas.openxmlformats.org/officeDocument/2006/relationships/hyperlink" Target="https://azure.microsoft.com/en-us/documentation/government/" TargetMode="External"/><Relationship Id="rId3" Type="http://schemas.openxmlformats.org/officeDocument/2006/relationships/hyperlink" Target="https://ea.azure.com/" TargetMode="External"/><Relationship Id="rId7" Type="http://schemas.openxmlformats.org/officeDocument/2006/relationships/hyperlink" Target="https://portal.office.com/" TargetMode="External"/><Relationship Id="rId12" Type="http://schemas.openxmlformats.org/officeDocument/2006/relationships/hyperlink" Target="http://aka.ms/azuregovsupport" TargetMode="External"/><Relationship Id="rId2" Type="http://schemas.openxmlformats.org/officeDocument/2006/relationships/notesSlide" Target="../notesSlides/notesSlide63.xml"/><Relationship Id="rId16" Type="http://schemas.openxmlformats.org/officeDocument/2006/relationships/image" Target="../media/image101.svg"/><Relationship Id="rId1" Type="http://schemas.openxmlformats.org/officeDocument/2006/relationships/slideLayout" Target="../slideLayouts/slideLayout6.xml"/><Relationship Id="rId6" Type="http://schemas.openxmlformats.org/officeDocument/2006/relationships/hyperlink" Target="http://aka.ms/AzureEntSupport" TargetMode="External"/><Relationship Id="rId11" Type="http://schemas.openxmlformats.org/officeDocument/2006/relationships/hyperlink" Target="https://manage.windowsazure.us/" TargetMode="External"/><Relationship Id="rId5" Type="http://schemas.openxmlformats.org/officeDocument/2006/relationships/hyperlink" Target="https://manage.windowsazure.com/" TargetMode="External"/><Relationship Id="rId15" Type="http://schemas.openxmlformats.org/officeDocument/2006/relationships/image" Target="../media/image100.png"/><Relationship Id="rId10" Type="http://schemas.openxmlformats.org/officeDocument/2006/relationships/hyperlink" Target="https://account.windowsazure.us/" TargetMode="External"/><Relationship Id="rId4" Type="http://schemas.openxmlformats.org/officeDocument/2006/relationships/hyperlink" Target="https://account.windowsazure.com/" TargetMode="External"/><Relationship Id="rId9" Type="http://schemas.openxmlformats.org/officeDocument/2006/relationships/hyperlink" Target="https://blogs.msdn.microsoft.com/allthingscontainer/2016/09/28/the-worlds-most-complete-review-of-the-azure-portal/" TargetMode="External"/><Relationship Id="rId14" Type="http://schemas.openxmlformats.org/officeDocument/2006/relationships/hyperlink" Target="http://blog.mikehacker.net/2015/01/18/getting-started-with-powershell-for-azure-government/" TargetMode="Externa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3.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02.png"/><Relationship Id="rId7" Type="http://schemas.openxmlformats.org/officeDocument/2006/relationships/diagramColors" Target="../diagrams/colors13.xm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7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104.png"/><Relationship Id="rId7" Type="http://schemas.openxmlformats.org/officeDocument/2006/relationships/diagramQuickStyle" Target="../diagrams/quickStyle14.xm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80.png"/><Relationship Id="rId9" Type="http://schemas.microsoft.com/office/2007/relationships/diagramDrawing" Target="../diagrams/drawing14.xml"/></Relationships>
</file>

<file path=ppt/slides/_rels/slide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hyperlink" Target="https://blogs.msdn.microsoft.com/azuregov/2016/09/20/how-to-use-storage-explorer-with-microsoft-azure-for-government/"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12.png"/><Relationship Id="rId7" Type="http://schemas.openxmlformats.org/officeDocument/2006/relationships/diagramColors" Target="../diagrams/colors15.xml"/><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mailto:admin@mag.msftgov.us"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4081117"/>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Networking/Identity (A, B, C, D,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G, H)</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Technology Used in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400">
                <a:solidFill>
                  <a:schemeClr val="tx1"/>
                </a:solidFill>
                <a:latin typeface="+mn-lt"/>
              </a:rPr>
              <a:t>Excel managed Metadata</a:t>
            </a:r>
          </a:p>
          <a:p>
            <a:pPr marL="342900" indent="-228600" defTabSz="914400">
              <a:buFont typeface="Arial" panose="020B0604020202020204" pitchFamily="34" charset="0"/>
              <a:buChar char="•"/>
            </a:pPr>
            <a:r>
              <a:rPr lang="en-US" sz="1400">
                <a:solidFill>
                  <a:schemeClr val="tx1"/>
                </a:solidFill>
                <a:latin typeface="+mn-lt"/>
              </a:rPr>
              <a:t>Azure Enrollment</a:t>
            </a:r>
          </a:p>
          <a:p>
            <a:pPr marL="342900" indent="-228600" defTabSz="914400">
              <a:buFont typeface="Arial" panose="020B0604020202020204" pitchFamily="34" charset="0"/>
              <a:buChar char="•"/>
            </a:pPr>
            <a:r>
              <a:rPr lang="en-US" sz="1400">
                <a:solidFill>
                  <a:schemeClr val="tx1"/>
                </a:solidFill>
                <a:latin typeface="+mn-lt"/>
              </a:rPr>
              <a:t>Azure Departments, Accounts, Subscriptions</a:t>
            </a:r>
          </a:p>
          <a:p>
            <a:pPr marL="342900" lvl="2" indent="-228600" defTabSz="914400">
              <a:buFont typeface="Arial" panose="020B0604020202020204" pitchFamily="34" charset="0"/>
              <a:buChar char="•"/>
            </a:pPr>
            <a:r>
              <a:rPr lang="en-US" sz="1400">
                <a:solidFill>
                  <a:schemeClr val="tx1"/>
                </a:solidFill>
              </a:rPr>
              <a:t>Azure Resource Model (ARM)</a:t>
            </a:r>
          </a:p>
          <a:p>
            <a:pPr marL="571500" lvl="2" indent="-228600" defTabSz="914400">
              <a:buFont typeface="Arial" panose="020B0604020202020204" pitchFamily="34" charset="0"/>
              <a:buChar char="•"/>
            </a:pPr>
            <a:r>
              <a:rPr lang="en-US" sz="1400">
                <a:solidFill>
                  <a:schemeClr val="tx1"/>
                </a:solidFill>
              </a:rPr>
              <a:t>Resource Groups</a:t>
            </a:r>
          </a:p>
          <a:p>
            <a:pPr marL="571500" lvl="2" indent="-228600" defTabSz="914400">
              <a:buFont typeface="Arial" panose="020B0604020202020204" pitchFamily="34" charset="0"/>
              <a:buChar char="•"/>
            </a:pPr>
            <a:r>
              <a:rPr lang="en-US" sz="1400">
                <a:solidFill>
                  <a:schemeClr val="tx1"/>
                </a:solidFill>
              </a:rPr>
              <a:t>Template Deployments</a:t>
            </a:r>
          </a:p>
          <a:p>
            <a:pPr marL="342900" lvl="2" indent="-228600" defTabSz="914400">
              <a:buFont typeface="Arial" panose="020B0604020202020204" pitchFamily="34" charset="0"/>
              <a:buChar char="•"/>
            </a:pPr>
            <a:r>
              <a:rPr lang="en-US" sz="1400">
                <a:solidFill>
                  <a:schemeClr val="tx1"/>
                </a:solidFill>
              </a:rPr>
              <a:t>Role Based Access Control</a:t>
            </a:r>
          </a:p>
          <a:p>
            <a:pPr marL="342900" indent="-228600" defTabSz="914400">
              <a:buFont typeface="Arial" panose="020B0604020202020204" pitchFamily="34" charset="0"/>
              <a:buChar char="•"/>
            </a:pPr>
            <a:r>
              <a:rPr lang="en-US" sz="1400">
                <a:solidFill>
                  <a:schemeClr val="tx1"/>
                </a:solidFill>
                <a:latin typeface="+mn-lt"/>
              </a:rPr>
              <a:t>Azure Compute/Networking</a:t>
            </a:r>
          </a:p>
          <a:p>
            <a:pPr marL="571500" lvl="2" indent="-228600" defTabSz="914400">
              <a:buFont typeface="Arial" panose="020B0604020202020204" pitchFamily="34" charset="0"/>
              <a:buChar char="•"/>
            </a:pPr>
            <a:r>
              <a:rPr lang="en-US" sz="1400">
                <a:solidFill>
                  <a:schemeClr val="tx1"/>
                </a:solidFill>
              </a:rPr>
              <a:t>Virtual Machines (VMs)</a:t>
            </a:r>
          </a:p>
          <a:p>
            <a:pPr marL="571500" lvl="2" indent="-228600" defTabSz="914400">
              <a:buFont typeface="Arial" panose="020B0604020202020204" pitchFamily="34" charset="0"/>
              <a:buChar char="•"/>
            </a:pPr>
            <a:r>
              <a:rPr lang="en-US" sz="1400">
                <a:solidFill>
                  <a:schemeClr val="tx1"/>
                </a:solidFill>
              </a:rPr>
              <a:t>Virtual Networks (VNETs)</a:t>
            </a:r>
          </a:p>
          <a:p>
            <a:pPr marL="571500" lvl="2" indent="-228600" defTabSz="914400">
              <a:buFont typeface="Arial" panose="020B0604020202020204" pitchFamily="34" charset="0"/>
              <a:buChar char="•"/>
            </a:pPr>
            <a:r>
              <a:rPr lang="en-US" sz="1400">
                <a:solidFill>
                  <a:schemeClr val="tx1"/>
                </a:solidFill>
              </a:rPr>
              <a:t>Network Security Groups (NSG)</a:t>
            </a:r>
          </a:p>
          <a:p>
            <a:pPr marL="571500" lvl="2" indent="-228600" defTabSz="914400">
              <a:buFont typeface="Arial" panose="020B0604020202020204" pitchFamily="34" charset="0"/>
              <a:buChar char="•"/>
            </a:pPr>
            <a:r>
              <a:rPr lang="en-US" sz="1400">
                <a:solidFill>
                  <a:schemeClr val="tx1"/>
                </a:solidFill>
              </a:rPr>
              <a:t>(Optional) User Defined Routing (USR)</a:t>
            </a:r>
          </a:p>
          <a:p>
            <a:pPr marL="342900" lvl="2" indent="-228600" defTabSz="914400">
              <a:buFont typeface="Arial" panose="020B0604020202020204" pitchFamily="34" charset="0"/>
              <a:buChar char="•"/>
            </a:pPr>
            <a:r>
              <a:rPr lang="en-US" sz="1400">
                <a:solidFill>
                  <a:schemeClr val="tx1"/>
                </a:solidFill>
              </a:rPr>
              <a:t>Visual Studio Team Services</a:t>
            </a:r>
          </a:p>
          <a:p>
            <a:pPr marL="342900" lvl="2" indent="-228600" defTabSz="914400">
              <a:buFont typeface="Arial" panose="020B0604020202020204" pitchFamily="34" charset="0"/>
              <a:buChar char="•"/>
            </a:pPr>
            <a:r>
              <a:rPr lang="en-US" sz="1400">
                <a:solidFill>
                  <a:schemeClr val="tx1"/>
                </a:solidFill>
              </a:rPr>
              <a:t>Visual Studio</a:t>
            </a:r>
          </a:p>
        </p:txBody>
      </p:sp>
      <p:pic>
        <p:nvPicPr>
          <p:cNvPr id="2" name="Picture 1"/>
          <p:cNvPicPr>
            <a:picLocks noChangeAspect="1"/>
          </p:cNvPicPr>
          <p:nvPr/>
        </p:nvPicPr>
        <p:blipFill rotWithShape="1">
          <a:blip r:embed="rId3"/>
          <a:srcRect t="27771" r="2"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Modules</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Compute:  (Resilient Identity, Service Fabric, HA SharePoint Farm, HA SQL Cluster)</a:t>
            </a:r>
          </a:p>
          <a:p>
            <a:pPr marL="342900" indent="-228600" defTabSz="914400">
              <a:buFont typeface="Arial" panose="020B0604020202020204" pitchFamily="34" charset="0"/>
              <a:buChar char="•"/>
            </a:pPr>
            <a:r>
              <a:rPr lang="en-US" sz="1500" dirty="0">
                <a:solidFill>
                  <a:schemeClr val="tx1"/>
                </a:solidFill>
                <a:latin typeface="+mn-lt"/>
              </a:rPr>
              <a:t>Networking:  (VNET, Network Virtual Appliances)</a:t>
            </a:r>
          </a:p>
          <a:p>
            <a:pPr marL="342900" indent="-228600" defTabSz="914400">
              <a:buFont typeface="Arial" panose="020B0604020202020204" pitchFamily="34" charset="0"/>
              <a:buChar char="•"/>
            </a:pPr>
            <a:r>
              <a:rPr lang="en-US" sz="1500" dirty="0">
                <a:solidFill>
                  <a:schemeClr val="tx1"/>
                </a:solidFill>
                <a:latin typeface="+mn-lt"/>
              </a:rPr>
              <a:t>Web &amp; Mobile</a:t>
            </a:r>
          </a:p>
          <a:p>
            <a:pPr marL="342900" indent="-228600" defTabSz="914400">
              <a:buFont typeface="Arial" panose="020B0604020202020204" pitchFamily="34" charset="0"/>
              <a:buChar char="•"/>
            </a:pPr>
            <a:r>
              <a:rPr lang="en-US" sz="1500" dirty="0">
                <a:solidFill>
                  <a:schemeClr val="tx1"/>
                </a:solidFill>
                <a:latin typeface="+mn-lt"/>
              </a:rPr>
              <a:t>Databases &amp; Storage (Coming Soon)</a:t>
            </a:r>
          </a:p>
          <a:p>
            <a:pPr marL="342900" indent="-228600" defTabSz="914400">
              <a:buFont typeface="Arial" panose="020B0604020202020204" pitchFamily="34" charset="0"/>
              <a:buChar char="•"/>
            </a:pPr>
            <a:r>
              <a:rPr lang="en-US" sz="1500" dirty="0">
                <a:solidFill>
                  <a:schemeClr val="tx1"/>
                </a:solidFill>
                <a:latin typeface="+mn-lt"/>
              </a:rPr>
              <a:t>Intelligence &amp; Analytics  (Coming Soon)</a:t>
            </a:r>
          </a:p>
          <a:p>
            <a:pPr marL="342900" indent="-228600" defTabSz="914400">
              <a:buFont typeface="Arial" panose="020B0604020202020204" pitchFamily="34" charset="0"/>
              <a:buChar char="•"/>
            </a:pPr>
            <a:r>
              <a:rPr lang="en-US" sz="1500" dirty="0">
                <a:solidFill>
                  <a:schemeClr val="tx1"/>
                </a:solidFill>
                <a:latin typeface="+mn-lt"/>
              </a:rPr>
              <a:t>Internet of Things &amp; Enterprise Integration (Coming Soon)</a:t>
            </a:r>
          </a:p>
          <a:p>
            <a:pPr marL="342900" indent="-228600" defTabSz="914400">
              <a:buFont typeface="Arial" panose="020B0604020202020204" pitchFamily="34" charset="0"/>
              <a:buChar char="•"/>
            </a:pPr>
            <a:r>
              <a:rPr lang="en-US" sz="1500" dirty="0">
                <a:solidFill>
                  <a:schemeClr val="tx1"/>
                </a:solidFill>
                <a:latin typeface="+mn-lt"/>
              </a:rPr>
              <a:t>Security + Identity  (Multi-region hybrid identity, Security Center)</a:t>
            </a:r>
          </a:p>
          <a:p>
            <a:pPr marL="342900" indent="-228600" defTabSz="914400">
              <a:buFont typeface="Arial" panose="020B0604020202020204" pitchFamily="34" charset="0"/>
              <a:buChar char="•"/>
            </a:pPr>
            <a:r>
              <a:rPr lang="en-US" sz="1500" dirty="0">
                <a:solidFill>
                  <a:schemeClr val="tx1"/>
                </a:solidFill>
                <a:latin typeface="+mn-lt"/>
              </a:rPr>
              <a:t>Developer Tools (coming soon)</a:t>
            </a:r>
          </a:p>
          <a:p>
            <a:pPr marL="342900" indent="-228600" defTabSz="914400">
              <a:buFont typeface="Arial" panose="020B0604020202020204" pitchFamily="34" charset="0"/>
              <a:buChar char="•"/>
            </a:pPr>
            <a:r>
              <a:rPr lang="en-US" sz="1500" dirty="0">
                <a:solidFill>
                  <a:schemeClr val="tx1"/>
                </a:solidFill>
                <a:latin typeface="+mn-lt"/>
              </a:rPr>
              <a:t>Monitoring and Management (Monitoring, </a:t>
            </a:r>
            <a:r>
              <a:rPr lang="en-US" sz="1500" dirty="0" err="1">
                <a:solidFill>
                  <a:schemeClr val="tx1"/>
                </a:solidFill>
                <a:latin typeface="+mn-lt"/>
              </a:rPr>
              <a:t>LogAnalytics</a:t>
            </a:r>
            <a:r>
              <a:rPr lang="en-US" sz="1500" dirty="0">
                <a:solidFill>
                  <a:schemeClr val="tx1"/>
                </a:solidFill>
                <a:latin typeface="+mn-lt"/>
              </a:rPr>
              <a:t>, Security Center and Departments, Accounts and Subscriptions)</a:t>
            </a:r>
          </a:p>
        </p:txBody>
      </p:sp>
      <p:pic>
        <p:nvPicPr>
          <p:cNvPr id="5" name="Picture 4"/>
          <p:cNvPicPr>
            <a:picLocks noChangeAspect="1"/>
          </p:cNvPicPr>
          <p:nvPr/>
        </p:nvPicPr>
        <p:blipFill rotWithShape="1">
          <a:blip r:embed="rId3"/>
          <a:srcRect l="8038" r="32117"/>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89820" y="5618913"/>
            <a:ext cx="3838408" cy="910132"/>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60969"/>
            </a:xfrm>
            <a:prstGeom prst="rect">
              <a:avLst/>
            </a:prstGeom>
            <a:solidFill>
              <a:srgbClr val="D83B01"/>
            </a:solidFill>
          </p:spPr>
          <p:txBody>
            <a:bodyPr wrap="square" rIns="9326">
              <a:spAutoFit/>
            </a:bodyPr>
            <a:lstStyle/>
            <a:p>
              <a:pPr algn="ctr" defTabSz="932597">
                <a:defRPr/>
              </a:pPr>
              <a:r>
                <a:rPr lang="en-US" sz="1096" b="1">
                  <a:gradFill>
                    <a:gsLst>
                      <a:gs pos="0">
                        <a:srgbClr val="FFFFFF"/>
                      </a:gs>
                      <a:gs pos="100000">
                        <a:srgbClr val="FFFFFF"/>
                      </a:gs>
                    </a:gsLst>
                    <a:lin ang="5400000" scaled="1"/>
                  </a:gradFill>
                  <a:latin typeface="Segoe"/>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622921" y="4781139"/>
            <a:ext cx="1203677" cy="266164"/>
          </a:xfrm>
          <a:prstGeom prst="rect">
            <a:avLst/>
          </a:prstGeom>
          <a:solidFill>
            <a:schemeClr val="bg1">
              <a:lumMod val="95000"/>
            </a:schemeClr>
          </a:solidFill>
        </p:spPr>
        <p:txBody>
          <a:bodyPr wrap="square" lIns="46630" rIns="46630">
            <a:spAutoFit/>
          </a:bodyPr>
          <a:lstStyle/>
          <a:p>
            <a:pPr algn="ctr" defTabSz="932597">
              <a:defRPr/>
            </a:pPr>
            <a:r>
              <a:rPr lang="en-US" sz="1096" b="1">
                <a:gradFill>
                  <a:gsLst>
                    <a:gs pos="0">
                      <a:srgbClr val="505050"/>
                    </a:gs>
                    <a:gs pos="100000">
                      <a:srgbClr val="505050"/>
                    </a:gs>
                  </a:gsLst>
                  <a:lin ang="5400000" scaled="1"/>
                </a:gradFill>
                <a:latin typeface="Segoe"/>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83361" y="3538823"/>
            <a:ext cx="928690" cy="266164"/>
          </a:xfrm>
          <a:prstGeom prst="rect">
            <a:avLst/>
          </a:prstGeom>
          <a:solidFill>
            <a:schemeClr val="bg1">
              <a:lumMod val="95000"/>
            </a:schemeClr>
          </a:solidFill>
        </p:spPr>
        <p:txBody>
          <a:bodyPr wrap="square">
            <a:spAutoFit/>
          </a:bodyPr>
          <a:lstStyle/>
          <a:p>
            <a:pPr algn="ctr" defTabSz="932597">
              <a:defRPr/>
            </a:pPr>
            <a:r>
              <a:rPr lang="en-US" sz="1096" b="1">
                <a:gradFill>
                  <a:gsLst>
                    <a:gs pos="0">
                      <a:srgbClr val="505050"/>
                    </a:gs>
                    <a:gs pos="100000">
                      <a:srgbClr val="505050"/>
                    </a:gs>
                  </a:gsLst>
                  <a:lin ang="5400000" scaled="1"/>
                </a:gradFill>
                <a:latin typeface="Segoe"/>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341807" y="3209346"/>
            <a:ext cx="535032" cy="1923226"/>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9326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107122" y="3201108"/>
            <a:ext cx="4281374" cy="94231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7402" y="4025737"/>
            <a:ext cx="6196631" cy="1497346"/>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67608" y="3087596"/>
            <a:ext cx="3118647" cy="208362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672763" y="105273"/>
            <a:ext cx="3570098" cy="1355523"/>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60969"/>
            </a:xfrm>
            <a:prstGeom prst="rect">
              <a:avLst/>
            </a:prstGeom>
            <a:solidFill>
              <a:schemeClr val="bg1">
                <a:lumMod val="50000"/>
              </a:schemeClr>
            </a:solidFill>
          </p:spPr>
          <p:txBody>
            <a:bodyPr wrap="square" anchor="t" anchorCtr="0">
              <a:spAutoFit/>
            </a:bodyPr>
            <a:lstStyle/>
            <a:p>
              <a:pPr defTabSz="932597">
                <a:defRPr/>
              </a:pPr>
              <a:r>
                <a:rPr lang="en-US" sz="1096" b="1">
                  <a:gradFill>
                    <a:gsLst>
                      <a:gs pos="0">
                        <a:srgbClr val="FFFFFF"/>
                      </a:gs>
                      <a:gs pos="100000">
                        <a:srgbClr val="FFFFFF"/>
                      </a:gs>
                    </a:gsLst>
                    <a:lin ang="5400000" scaled="1"/>
                  </a:gradFill>
                  <a:latin typeface="Segoe"/>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672762" y="1560322"/>
            <a:ext cx="1660034" cy="474067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864860" y="4093500"/>
            <a:ext cx="3894113" cy="103334"/>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2002239" y="860191"/>
            <a:ext cx="0" cy="783814"/>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9109226" y="3303026"/>
            <a:ext cx="2799943" cy="17368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rot="10800000" flipV="1">
            <a:off x="299163" y="2037939"/>
            <a:ext cx="9833239" cy="1420718"/>
          </a:xfrm>
          <a:prstGeom prst="bentConnector3">
            <a:avLst>
              <a:gd name="adj1" fmla="val 102371"/>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50915" y="4105110"/>
            <a:ext cx="5826956" cy="190239"/>
          </a:xfrm>
          <a:prstGeom prst="rect">
            <a:avLst/>
          </a:prstGeom>
          <a:noFill/>
        </p:spPr>
        <p:txBody>
          <a:bodyPr wrap="square" rtlCol="0">
            <a:spAutoFit/>
          </a:bodyPr>
          <a:lstStyle/>
          <a:p>
            <a:pPr defTabSz="932597">
              <a:defRPr/>
            </a:pPr>
            <a:endParaRPr lang="en-US" sz="612"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453650" y="1749842"/>
            <a:ext cx="2131482" cy="194217"/>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8333" y="2437101"/>
            <a:ext cx="1184005" cy="430309"/>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Unmanaged &amp; </a:t>
            </a:r>
          </a:p>
          <a:p>
            <a:pPr defTabSz="932597">
              <a:defRPr/>
            </a:pPr>
            <a:r>
              <a:rPr lang="en-US" sz="1071">
                <a:gradFill>
                  <a:gsLst>
                    <a:gs pos="0">
                      <a:srgbClr val="505050"/>
                    </a:gs>
                    <a:gs pos="100000">
                      <a:srgbClr val="505050"/>
                    </a:gs>
                  </a:gsLst>
                  <a:lin ang="5400000" scaled="1"/>
                </a:gradFill>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79714" y="2913396"/>
            <a:ext cx="389692" cy="294164"/>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80726" y="2913397"/>
            <a:ext cx="383829" cy="294165"/>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603119" y="2913397"/>
            <a:ext cx="163758" cy="271864"/>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31901" y="2913397"/>
            <a:ext cx="163145" cy="271864"/>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730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14214"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806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108115" y="513273"/>
            <a:ext cx="7553175" cy="1430786"/>
          </a:xfrm>
          <a:prstGeom prst="bentConnector3">
            <a:avLst>
              <a:gd name="adj1" fmla="val 50000"/>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7543" y="4234811"/>
            <a:ext cx="1561017" cy="34254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System Center </a:t>
            </a:r>
            <a:b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932252" y="551771"/>
            <a:ext cx="1141830" cy="400856"/>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971303" y="886460"/>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967981" y="631923"/>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581254" y="939895"/>
            <a:ext cx="1839155" cy="956621"/>
          </a:xfrm>
          <a:prstGeom prst="rect">
            <a:avLst/>
          </a:prstGeom>
          <a:noFill/>
          <a:ln w="14224">
            <a:noFill/>
          </a:ln>
        </p:spPr>
        <p:txBody>
          <a:bodyPr wrap="square">
            <a:spAutoFit/>
          </a:bodyPr>
          <a:lstStyle/>
          <a:p>
            <a:pPr defTabSz="932597">
              <a:lnSpc>
                <a:spcPct val="97000"/>
              </a:lnSpc>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Roadmaps and Guidance</a:t>
            </a:r>
          </a:p>
          <a:p>
            <a:pPr defTabSz="932597">
              <a:lnSpc>
                <a:spcPct val="97000"/>
              </a:lnSpc>
              <a:defRPr/>
            </a:pPr>
            <a:endPar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lang="en-US" sz="816"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583291" y="1550099"/>
            <a:ext cx="1632056" cy="406793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654211" y="1574382"/>
            <a:ext cx="1529469" cy="400721"/>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73041"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Active</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83886" y="5218232"/>
            <a:ext cx="9654383" cy="214499"/>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671626" y="1901332"/>
            <a:ext cx="0" cy="2511776"/>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1196649" y="4638805"/>
            <a:ext cx="788972" cy="218360"/>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902949" y="4763517"/>
            <a:ext cx="262401"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672762" y="1540893"/>
            <a:ext cx="1660034" cy="266818"/>
          </a:xfrm>
          <a:prstGeom prst="rect">
            <a:avLst/>
          </a:prstGeom>
          <a:solidFill>
            <a:schemeClr val="accent2"/>
          </a:solidFill>
        </p:spPr>
        <p:txBody>
          <a:bodyPr wrap="square" rIns="9326">
            <a:spAutoFit/>
          </a:bodyPr>
          <a:lstStyle/>
          <a:p>
            <a:pPr defTabSz="932597">
              <a:defRPr/>
            </a:pPr>
            <a:r>
              <a:rPr lang="en-US" sz="1096" b="1">
                <a:gradFill>
                  <a:gsLst>
                    <a:gs pos="0">
                      <a:srgbClr val="FFFFFF"/>
                    </a:gs>
                    <a:gs pos="100000">
                      <a:srgbClr val="FFFFFF"/>
                    </a:gs>
                  </a:gsLst>
                  <a:lin ang="5400000" scaled="1"/>
                </a:gradFill>
                <a:latin typeface="Segoe"/>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863584" y="5975262"/>
            <a:ext cx="1342949" cy="233924"/>
            <a:chOff x="8958123" y="5769886"/>
            <a:chExt cx="1499616" cy="229358"/>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69886"/>
              <a:ext cx="1499616" cy="229358"/>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rIns="46630" rtlCol="0" anchor="ctr">
              <a:spAutoFit/>
            </a:bodyPr>
            <a:lstStyle/>
            <a:p>
              <a:pPr marL="118194"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727504" y="3061715"/>
            <a:ext cx="1660034" cy="32386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984053" y="3136819"/>
            <a:ext cx="1348683" cy="254864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9781" rtlCol="0" anchor="t" anchorCtr="0">
            <a:noAutofit/>
          </a:bodyPr>
          <a:lstStyle/>
          <a:p>
            <a:pPr defTabSz="932597">
              <a:lnSpc>
                <a:spcPct val="97000"/>
              </a:lnSpc>
              <a:spcAft>
                <a:spcPts val="306"/>
              </a:spcAft>
              <a:defRPr/>
            </a:pP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860401" y="5218232"/>
            <a:ext cx="1188989" cy="214499"/>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88558" y="5261098"/>
            <a:ext cx="2478858" cy="121769"/>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tIns="0" rIns="46630" bIns="0" rtlCol="0" anchor="t" anchorCtr="0">
            <a:noAutofit/>
          </a:bodyPr>
          <a:lstStyle/>
          <a:p>
            <a:pPr marL="116575" defTabSz="932597">
              <a:lnSpc>
                <a:spcPct val="97000"/>
              </a:lnSpc>
              <a:defRPr/>
            </a:pPr>
            <a:r>
              <a:rPr lang="en-US" sz="816" b="1">
                <a:gradFill>
                  <a:gsLst>
                    <a:gs pos="0">
                      <a:srgbClr val="D41123"/>
                    </a:gs>
                    <a:gs pos="100000">
                      <a:srgbClr val="D41123"/>
                    </a:gs>
                  </a:gsLst>
                  <a:lin ang="5400000" scaled="1"/>
                </a:gradFill>
                <a:latin typeface="Segoe UI" panose="020B0502040204020203" pitchFamily="34" charset="0"/>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623055"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540289"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66156" y="4513491"/>
            <a:ext cx="320696" cy="1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511603" y="3239016"/>
            <a:ext cx="779930" cy="708186"/>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652" rIns="18652" rtlCol="0" anchor="t"/>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516449" y="603743"/>
            <a:ext cx="1105" cy="461449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518454" y="586552"/>
            <a:ext cx="121482"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454169" y="3618050"/>
            <a:ext cx="377710" cy="334297"/>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853296" y="3618050"/>
            <a:ext cx="377710" cy="334297"/>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113968" y="3134924"/>
            <a:ext cx="1402581" cy="18835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003C6C"/>
              </a:solidFill>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924568" y="3135857"/>
            <a:ext cx="1548232" cy="18826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927426" y="3866700"/>
            <a:ext cx="190339"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157865" y="3864279"/>
            <a:ext cx="1352516"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310125" y="3941593"/>
            <a:ext cx="381400" cy="10401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5039529" y="3618050"/>
            <a:ext cx="377710" cy="334297"/>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296735" y="3134925"/>
            <a:ext cx="175565" cy="45761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295041" y="3639772"/>
            <a:ext cx="221807" cy="15576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7002" y="3689863"/>
            <a:ext cx="158456" cy="147136"/>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530138" y="3287177"/>
            <a:ext cx="1187450" cy="191381"/>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no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4182" y="3121916"/>
            <a:ext cx="158456" cy="147136"/>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522559" y="3525789"/>
            <a:ext cx="849637" cy="540658"/>
            <a:chOff x="2144445" y="2966686"/>
            <a:chExt cx="879313" cy="530105"/>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1299"/>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668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331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99151" y="2764296"/>
            <a:ext cx="1697164" cy="118778"/>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77186"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7074" y="3641635"/>
            <a:ext cx="1287006" cy="26224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Managed Clients</a:t>
            </a:r>
            <a:endParaRPr lang="en-US" sz="1122">
              <a:gradFill>
                <a:gsLst>
                  <a:gs pos="0">
                    <a:srgbClr val="505050"/>
                  </a:gs>
                  <a:gs pos="100000">
                    <a:srgbClr val="505050"/>
                  </a:gs>
                </a:gsLst>
                <a:lin ang="5400000" scaled="1"/>
              </a:gradFill>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8013231" y="3415683"/>
            <a:ext cx="1410113" cy="196280"/>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116575" algn="ctr" defTabSz="932597">
              <a:lnSpc>
                <a:spcPct val="97000"/>
              </a:lnSpc>
              <a:defRPr/>
            </a:pPr>
            <a:r>
              <a:rPr lang="en-US" sz="816"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9574" y="2170860"/>
            <a:ext cx="1551664" cy="266164"/>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819306" y="3458657"/>
            <a:ext cx="9255" cy="947427"/>
          </a:xfrm>
          <a:prstGeom prst="bentConnector3">
            <a:avLst>
              <a:gd name="adj1" fmla="val 2619286"/>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63981" y="5980390"/>
            <a:ext cx="988408" cy="20653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66120" y="6248101"/>
            <a:ext cx="988408" cy="210642"/>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711151" y="190053"/>
            <a:ext cx="3890548" cy="562894"/>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spcBef>
                <a:spcPct val="0"/>
              </a:spcBef>
              <a:spcAft>
                <a:spcPts val="612"/>
              </a:spcAft>
              <a:defRPr/>
            </a:pPr>
            <a:r>
              <a:rPr lang="en-US" sz="1632"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Cybersecurity Reference Architecture</a:t>
            </a:r>
          </a:p>
          <a:p>
            <a:pPr defTabSz="932597">
              <a:lnSpc>
                <a:spcPct val="90000"/>
              </a:lnSpc>
              <a:spcBef>
                <a:spcPct val="0"/>
              </a:spcBef>
              <a:spcAft>
                <a:spcPts val="612"/>
              </a:spcAft>
              <a:defRPr/>
            </a:pP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May 2018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39" tooltip="The latest published version of this document can be found at https://aka.ms/MCRA"/>
              </a:rPr>
              <a:t>https://aka.ms/MCRA</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0" tooltip="View a recording of this document being presented (V1 only for now)"/>
              </a:rPr>
              <a:t>Video Recording</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1" tooltip="Complementary Content Covering Cybersecurity Reference Strategies"/>
              </a:rPr>
              <a:t>Strategies</a:t>
            </a:r>
            <a:endPar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765445" y="6202543"/>
            <a:ext cx="1231577" cy="263820"/>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104912" y="2170861"/>
            <a:ext cx="6281632" cy="546643"/>
            <a:chOff x="2062962" y="2128487"/>
            <a:chExt cx="6159022" cy="53597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60969"/>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1224">
                  <a:gradFill>
                    <a:gsLst>
                      <a:gs pos="0">
                        <a:srgbClr val="0078D7"/>
                      </a:gs>
                      <a:gs pos="100000">
                        <a:srgbClr val="0078D7"/>
                      </a:gs>
                    </a:gsLst>
                    <a:lin ang="5400000" scaled="1"/>
                  </a:gradFill>
                  <a:latin typeface="Segoe UI"/>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9299"/>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2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522561" y="2732831"/>
            <a:ext cx="6239945" cy="872251"/>
          </a:xfrm>
          <a:prstGeom prst="bentConnector3">
            <a:avLst>
              <a:gd name="adj1" fmla="val 10373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925117" y="4933186"/>
            <a:ext cx="1521233" cy="238240"/>
          </a:xfrm>
          <a:prstGeom prst="rect">
            <a:avLst/>
          </a:prstGeom>
        </p:spPr>
        <p:txBody>
          <a:bodyPr wrap="square">
            <a:sp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866798" y="2299007"/>
            <a:ext cx="1336524" cy="245876"/>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423654" y="2612156"/>
            <a:ext cx="1087310"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856317" y="4975953"/>
            <a:ext cx="1343964" cy="912209"/>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a:t>
                </a:r>
              </a:p>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solidFill>
                      <a:srgbClr val="0078D7"/>
                    </a:solidFill>
                    <a:latin typeface="Segoe UI" panose="020B0502040204020203" pitchFamily="34" charset="0"/>
                    <a:cs typeface="Segoe UI" panose="020B0502040204020203" pitchFamily="34" charset="0"/>
                  </a:rPr>
                  <a:t>SQL Encryption &amp;</a:t>
                </a:r>
                <a:br>
                  <a:rPr lang="en-US" altLang="en-US" sz="918">
                    <a:solidFill>
                      <a:srgbClr val="0078D7"/>
                    </a:solidFill>
                    <a:latin typeface="Segoe UI" panose="020B0502040204020203" pitchFamily="34" charset="0"/>
                    <a:cs typeface="Segoe UI" panose="020B0502040204020203" pitchFamily="34" charset="0"/>
                  </a:rPr>
                </a:br>
                <a:r>
                  <a:rPr lang="en-US" altLang="en-US" sz="918">
                    <a:solidFill>
                      <a:srgbClr val="0078D7"/>
                    </a:solidFill>
                    <a:latin typeface="Segoe UI" panose="020B0502040204020203" pitchFamily="34" charset="0"/>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Info Protection </a:t>
                </a:r>
                <a:r>
                  <a:rPr lang="en-US" altLang="en-US" sz="816"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661291" y="370120"/>
            <a:ext cx="1172561" cy="1028591"/>
            <a:chOff x="8491368" y="362896"/>
            <a:chExt cx="1149674" cy="1008514"/>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93193"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49674"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583291" y="1287205"/>
            <a:ext cx="1632056" cy="266164"/>
          </a:xfrm>
          <a:prstGeom prst="rect">
            <a:avLst/>
          </a:prstGeom>
          <a:solidFill>
            <a:schemeClr val="accent4"/>
          </a:solidFill>
        </p:spPr>
        <p:txBody>
          <a:bodyPr wrap="square" tIns="46630">
            <a:spAutoFit/>
          </a:bodyPr>
          <a:lstStyle/>
          <a:p>
            <a:pPr defTabSz="932597">
              <a:defRPr/>
            </a:pPr>
            <a:r>
              <a:rPr lang="en-US" sz="1096" b="1">
                <a:gradFill>
                  <a:gsLst>
                    <a:gs pos="0">
                      <a:srgbClr val="FFFFFF"/>
                    </a:gs>
                    <a:gs pos="100000">
                      <a:srgbClr val="FFFFFF"/>
                    </a:gs>
                  </a:gsLst>
                  <a:lin ang="5400000" scaled="1"/>
                </a:gradFill>
                <a:latin typeface="Segoe"/>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423654" y="2003077"/>
            <a:ext cx="1029995" cy="574068"/>
          </a:xfrm>
          <a:prstGeom prst="bentConnector3">
            <a:avLst>
              <a:gd name="adj1" fmla="val 50000"/>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32695" y="4272294"/>
            <a:ext cx="1216545" cy="105248"/>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861513" y="1941649"/>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420195" y="1810461"/>
            <a:ext cx="1" cy="75054"/>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203321" y="838165"/>
            <a:ext cx="633581" cy="158378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836902" y="796338"/>
            <a:ext cx="79214" cy="836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671626" y="838165"/>
            <a:ext cx="165276" cy="864588"/>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424769" y="3676128"/>
            <a:ext cx="0" cy="106858"/>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34069" y="1642252"/>
            <a:ext cx="284382" cy="284383"/>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596038" y="4689303"/>
            <a:ext cx="301607" cy="201072"/>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98409" y="4756899"/>
            <a:ext cx="377710" cy="334297"/>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454169" y="4756899"/>
            <a:ext cx="377710" cy="334297"/>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91021" y="4691152"/>
            <a:ext cx="379165" cy="361314"/>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1094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defTabSz="932597">
                <a:defRPr/>
              </a:pPr>
              <a:r>
                <a:rPr lang="en-US" sz="612" b="1">
                  <a:gradFill>
                    <a:gsLst>
                      <a:gs pos="0">
                        <a:srgbClr val="FFFFFF"/>
                      </a:gs>
                      <a:gs pos="100000">
                        <a:srgbClr val="FFFFFF"/>
                      </a:gs>
                    </a:gsLst>
                    <a:lin ang="5400000" scaled="1"/>
                  </a:gradFill>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708021" y="4756899"/>
            <a:ext cx="377710" cy="334297"/>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9163" y="3349477"/>
            <a:ext cx="1520143" cy="21836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532772" y="2784333"/>
            <a:ext cx="5853772" cy="731947"/>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defTabSz="932597">
                <a:defRPr/>
              </a:pPr>
              <a:r>
                <a:rPr 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Security Center – </a:t>
              </a:r>
              <a:r>
                <a:rPr 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18652" bIns="46630" rtlCol="0" anchor="ctr"/>
            <a:lstStyle/>
            <a:p>
              <a:pPr defTabSz="932597">
                <a:defRPr/>
              </a:pPr>
              <a:endParaRPr lang="en-US" alt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528919" y="3418289"/>
            <a:ext cx="192428" cy="4662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6025557" y="5618031"/>
            <a:ext cx="634150" cy="7800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597" fontAlgn="base">
              <a:lnSpc>
                <a:spcPct val="97000"/>
              </a:lnSpc>
              <a:spcBef>
                <a:spcPct val="0"/>
              </a:spcBef>
              <a:spcAft>
                <a:spcPct val="0"/>
              </a:spcAft>
              <a:defRPr/>
            </a:pPr>
            <a:r>
              <a:rPr lang="en-US" sz="816"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Included with Azure (VMs/etc.)</a:t>
            </a:r>
          </a:p>
          <a:p>
            <a:pPr defTabSz="932597" fontAlgn="base">
              <a:lnSpc>
                <a:spcPct val="97000"/>
              </a:lnSpc>
              <a:spcBef>
                <a:spcPct val="0"/>
              </a:spcBef>
              <a:spcAft>
                <a:spcPct val="0"/>
              </a:spcAft>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154697" y="938092"/>
            <a:ext cx="399331" cy="166438"/>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6042103" y="1095962"/>
            <a:ext cx="122862" cy="78454"/>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835430" y="885678"/>
            <a:ext cx="0" cy="7886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555756" y="879994"/>
            <a:ext cx="0" cy="78381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254424" y="1233371"/>
            <a:ext cx="0" cy="430436"/>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7965" y="103097"/>
            <a:ext cx="4548917" cy="1741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60969"/>
            </a:xfrm>
            <a:prstGeom prst="rect">
              <a:avLst/>
            </a:prstGeom>
            <a:solidFill>
              <a:srgbClr val="505050"/>
            </a:solidFill>
          </p:spPr>
          <p:txBody>
            <a:bodyPr wrap="square">
              <a:spAutoFit/>
            </a:bodyPr>
            <a:lstStyle/>
            <a:p>
              <a:pPr defTabSz="932597">
                <a:defRPr/>
              </a:pPr>
              <a:r>
                <a:rPr lang="en-US" sz="1096" b="1" kern="0">
                  <a:gradFill>
                    <a:gsLst>
                      <a:gs pos="0">
                        <a:srgbClr val="FFFFFF"/>
                      </a:gs>
                      <a:gs pos="100000">
                        <a:srgbClr val="FFFFFF"/>
                      </a:gs>
                    </a:gsLst>
                    <a:lin ang="5400000" scaled="1"/>
                  </a:gradFill>
                  <a:latin typeface="Segoe"/>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62255" y="407234"/>
            <a:ext cx="2921672"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62255" y="590446"/>
            <a:ext cx="2921670"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67121" y="400566"/>
            <a:ext cx="0" cy="1403226"/>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8133" y="407234"/>
            <a:ext cx="1167002" cy="715242"/>
            <a:chOff x="242425" y="399286"/>
            <a:chExt cx="1144223" cy="70128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9891" tIns="9326" rIns="46630" bIns="9326"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Vulnerability </a:t>
                </a:r>
                <a:r>
                  <a:rPr lang="en-US" sz="714"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Management</a:t>
                </a:r>
                <a:endPar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7902"/>
              <a:ext cx="1142785" cy="155492"/>
              <a:chOff x="243863" y="737902"/>
              <a:chExt cx="1142785" cy="155492"/>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7902"/>
                <a:ext cx="1142785" cy="155492"/>
              </a:xfrm>
              <a:prstGeom prst="rect">
                <a:avLst/>
              </a:prstGeom>
              <a:solidFill>
                <a:srgbClr val="FFFFFF"/>
              </a:solidFill>
              <a:ln w="14224" cap="flat" cmpd="sng" algn="ctr">
                <a:solidFill>
                  <a:srgbClr val="505050"/>
                </a:solidFill>
                <a:prstDash val="dash"/>
              </a:ln>
              <a:effectLst/>
            </p:spPr>
            <p:txBody>
              <a:bodyPr wrap="square" lIns="139891" tIns="9326" rIns="46630" bIns="9326" rtlCol="0" anchor="ctr">
                <a:spAutoFit/>
              </a:bodyPr>
              <a:lstStyle/>
              <a:p>
                <a:pPr marL="118194"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0"/>
              <a:ext cx="1142785" cy="152817"/>
              <a:chOff x="242425" y="947750"/>
              <a:chExt cx="1142785" cy="152817"/>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0"/>
                <a:ext cx="1142785" cy="152817"/>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40382" y="1941100"/>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704087" y="1945957"/>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63452" y="813613"/>
            <a:ext cx="714010"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415577" y="813611"/>
            <a:ext cx="735973" cy="674142"/>
          </a:xfrm>
          <a:prstGeom prst="rect">
            <a:avLst/>
          </a:prstGeom>
          <a:solidFill>
            <a:schemeClr val="bg1"/>
          </a:solidFill>
          <a:ln w="14224" cap="flat" cmpd="sng" algn="ctr">
            <a:solidFill>
              <a:srgbClr val="0078D7"/>
            </a:solidFill>
            <a:prstDash val="solid"/>
          </a:ln>
          <a:effectLst/>
        </p:spPr>
        <p:txBody>
          <a:bodyPr lIns="18652" rIns="46630" rtlCol="0" anchor="t" anchorCtr="0">
            <a:noAutofit/>
          </a:bodyPr>
          <a:lstStyle/>
          <a:p>
            <a:pPr marL="46630">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6630">
              <a:lnSpc>
                <a:spcPct val="97000"/>
              </a:lnSpc>
              <a:defRPr/>
            </a:pP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89666" y="813613"/>
            <a:ext cx="744024" cy="674142"/>
          </a:xfrm>
          <a:prstGeom prst="rect">
            <a:avLst/>
          </a:prstGeom>
          <a:solidFill>
            <a:schemeClr val="bg1"/>
          </a:solidFill>
          <a:ln w="14224" cap="flat" cmpd="sng" algn="ctr">
            <a:solidFill>
              <a:srgbClr val="EB3C00"/>
            </a:solidFill>
            <a:prstDash val="solid"/>
          </a:ln>
          <a:effectLst/>
        </p:spPr>
        <p:txBody>
          <a:bodyPr lIns="18652" rIns="18652" rtlCol="0" anchor="t" anchorCtr="0"/>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962420" y="813613"/>
            <a:ext cx="627398"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89879" y="1245578"/>
            <a:ext cx="0" cy="430436"/>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83857" y="1157005"/>
            <a:ext cx="1048847" cy="336170"/>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6630" tIns="18652" rIns="46630" bIns="18652" rtlCol="0" anchor="ctr">
              <a:noAutofit/>
            </a:bodyPr>
            <a:lstStyle/>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a:t>
              </a:r>
            </a:p>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a:t>
              </a:r>
              <a:endParaRPr lang="en-US" sz="867"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7544" y="1561394"/>
            <a:ext cx="4335792" cy="181013"/>
          </a:xfrm>
          <a:prstGeom prst="rect">
            <a:avLst/>
          </a:prstGeom>
          <a:solidFill>
            <a:schemeClr val="bg1">
              <a:lumMod val="95000"/>
            </a:schemeClr>
          </a:solidFill>
          <a:ln w="19050" cap="flat" cmpd="sng" algn="ctr">
            <a:solidFill>
              <a:srgbClr val="505050"/>
            </a:solidFill>
            <a:prstDash val="solid"/>
          </a:ln>
          <a:effectLst/>
        </p:spPr>
        <p:txBody>
          <a:bodyPr lIns="46630" rIns="46630" rtlCol="0" anchor="ctr"/>
          <a:lstStyle/>
          <a:p>
            <a:pPr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Graph Security API  </a:t>
            </a:r>
            <a:r>
              <a:rPr lang="en-US" sz="918" i="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421427" y="1216172"/>
            <a:ext cx="3164153" cy="186521"/>
          </a:xfrm>
          <a:prstGeom prst="rect">
            <a:avLst/>
          </a:prstGeom>
          <a:solidFill>
            <a:schemeClr val="bg1"/>
          </a:solidFill>
          <a:ln w="14224" cap="flat" cmpd="sng" algn="ctr">
            <a:solidFill>
              <a:schemeClr val="tx1"/>
            </a:solidFill>
            <a:prstDash val="solid"/>
          </a:ln>
          <a:effectLst/>
        </p:spPr>
        <p:txBody>
          <a:bodyPr lIns="46630" rIns="46630" rtlCol="0" anchor="ctr"/>
          <a:lstStyle/>
          <a:p>
            <a:pPr marL="875929"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33261" y="1795413"/>
            <a:ext cx="1285129" cy="218360"/>
          </a:xfrm>
          <a:prstGeom prst="rect">
            <a:avLst/>
          </a:prstGeom>
          <a:solidFill>
            <a:srgbClr val="FFFFFF"/>
          </a:solidFill>
          <a:ln w="14224" cap="flat" cmpd="sng" algn="ctr">
            <a:solidFill>
              <a:srgbClr val="969696"/>
            </a:solidFill>
            <a:prstDash val="dash"/>
          </a:ln>
          <a:effectLst/>
        </p:spPr>
        <p:txBody>
          <a:bodyPr wrap="square" lIns="46630" tIns="46630" rIns="46630" bIns="46630" rtlCol="0" anchor="ctr">
            <a:spAutoFit/>
          </a:bodyPr>
          <a:lstStyle/>
          <a:p>
            <a:pPr defTabSz="932597">
              <a:lnSpc>
                <a:spcPct val="97000"/>
              </a:lnSpc>
              <a:defRPr/>
            </a:pPr>
            <a:r>
              <a:rPr lang="en-US" alt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772622" y="950252"/>
            <a:ext cx="1783263" cy="786721"/>
          </a:xfrm>
          <a:prstGeom prst="rect">
            <a:avLst/>
          </a:prstGeom>
          <a:noFill/>
          <a:ln w="14224">
            <a:noFill/>
          </a:ln>
        </p:spPr>
        <p:txBody>
          <a:bodyPr wrap="square" tIns="46630">
            <a:spAutoFit/>
          </a:bodyPr>
          <a:lstStyle/>
          <a:p>
            <a:pPr defTabSz="932597">
              <a:lnSpc>
                <a:spcPct val="97000"/>
              </a:lnSpc>
              <a:spcAft>
                <a:spcPts val="612"/>
              </a:spcAft>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This is interactive!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Present Slide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Hover for Description</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957770" y="3202075"/>
            <a:ext cx="1352275" cy="17704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775462" y="2306090"/>
            <a:ext cx="1360724" cy="2034631"/>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t"/>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4" name="Rectangle 483">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B2C</a:t>
              </a:r>
            </a:p>
          </p:txBody>
        </p:sp>
        <p:sp>
          <p:nvSpPr>
            <p:cNvPr id="485" name="Rectangle 484">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58770"/>
            </a:xfrm>
            <a:prstGeom prst="rect">
              <a:avLst/>
            </a:prstGeom>
          </p:spPr>
          <p:txBody>
            <a:bodyPr wrap="square">
              <a:spAutoFit/>
            </a:bodyPr>
            <a:lstStyle/>
            <a:p>
              <a:pPr lvl="0">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28"/>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83882" y="6242928"/>
            <a:ext cx="1646842" cy="218360"/>
            <a:chOff x="3821452" y="6124342"/>
            <a:chExt cx="1614698" cy="214098"/>
          </a:xfrm>
        </p:grpSpPr>
        <p:sp>
          <p:nvSpPr>
            <p:cNvPr id="672" name="Rectangle 671">
              <a:hlinkClick r:id="rId71"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4098"/>
            </a:xfrm>
            <a:prstGeom prst="rect">
              <a:avLst/>
            </a:prstGeom>
            <a:noFill/>
            <a:ln w="14224">
              <a:solidFill>
                <a:schemeClr val="accent4"/>
              </a:solidFill>
            </a:ln>
          </p:spPr>
          <p:txBody>
            <a:bodyPr wrap="square" rIns="46630">
              <a:spAutoFit/>
            </a:bodyPr>
            <a:lstStyle/>
            <a:p>
              <a:pPr marL="116575"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Architecture</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83882" y="5963176"/>
            <a:ext cx="1646842" cy="214098"/>
            <a:chOff x="3821452" y="5850046"/>
            <a:chExt cx="1614698" cy="209919"/>
          </a:xfrm>
        </p:grpSpPr>
        <p:sp>
          <p:nvSpPr>
            <p:cNvPr id="707" name="Rectangle 706">
              <a:hlinkClick r:id="rId74"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09919"/>
            </a:xfrm>
            <a:prstGeom prst="rect">
              <a:avLst/>
            </a:prstGeom>
            <a:noFill/>
            <a:ln w="14224">
              <a:solidFill>
                <a:schemeClr val="accent4"/>
              </a:solidFill>
            </a:ln>
          </p:spPr>
          <p:txBody>
            <a:bodyPr wrap="square" rIns="46630">
              <a:spAutoFit/>
            </a:bodyPr>
            <a:lstStyle/>
            <a:p>
              <a:pPr marL="116575">
                <a:lnSpc>
                  <a:spcPct val="97000"/>
                </a:lnSpc>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4070870" y="1017090"/>
            <a:ext cx="158276" cy="10551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218262" y="5971032"/>
            <a:ext cx="869860" cy="486208"/>
            <a:chOff x="3154581" y="5854485"/>
            <a:chExt cx="852881" cy="476718"/>
          </a:xfrm>
        </p:grpSpPr>
        <p:sp>
          <p:nvSpPr>
            <p:cNvPr id="482" name="Rectangle 481">
              <a:hlinkClick r:id="rId75"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b">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860899" y="2570006"/>
            <a:ext cx="1345665" cy="1671147"/>
            <a:chOff x="8692376" y="2865441"/>
            <a:chExt cx="1319399" cy="1638528"/>
          </a:xfrm>
        </p:grpSpPr>
        <p:sp>
          <p:nvSpPr>
            <p:cNvPr id="421" name="Rectangle 420">
              <a:hlinkClick r:id="rId77"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Information Protection (AIP)</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Discover</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Classify</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Protect</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Monitor</a:t>
              </a:r>
            </a:p>
          </p:txBody>
        </p:sp>
        <p:sp>
          <p:nvSpPr>
            <p:cNvPr id="422" name="Rectangle 421">
              <a:hlinkClick r:id="rId7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765"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9"/>
                    <a:extLst>
                      <a:ext uri="{FF2B5EF4-FFF2-40B4-BE49-F238E27FC236}">
                        <a16:creationId xmlns:a16="http://schemas.microsoft.com/office/drawing/2014/main" id="{9B5DA2BC-5E6B-4924-B13B-C44B10A0C423}"/>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1">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448" name="Picture 447">
                  <a:hlinkClick r:id="rId85"/>
                  <a:extLst>
                    <a:ext uri="{FF2B5EF4-FFF2-40B4-BE49-F238E27FC236}">
                      <a16:creationId xmlns:a16="http://schemas.microsoft.com/office/drawing/2014/main" id="{17166133-804B-46FE-904C-E72A5D9469CE}"/>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sp>
          <p:nvSpPr>
            <p:cNvPr id="629" name="Rectangle 628">
              <a:hlinkClick r:id="rId87"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4"/>
                </a:spcAft>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622195" y="4398805"/>
            <a:ext cx="70277" cy="67177"/>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833134" y="2919561"/>
            <a:ext cx="699639" cy="2123798"/>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779745" y="3563056"/>
            <a:ext cx="1537626" cy="2678277"/>
            <a:chOff x="6646548" y="3493510"/>
            <a:chExt cx="1507613" cy="2626000"/>
          </a:xfrm>
        </p:grpSpPr>
        <p:sp>
          <p:nvSpPr>
            <p:cNvPr id="98" name="Rectangle 97">
              <a:hlinkClick r:id="rId8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0"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Network Security Groups</a:t>
              </a:r>
            </a:p>
          </p:txBody>
        </p:sp>
        <p:sp>
          <p:nvSpPr>
            <p:cNvPr id="103" name="Rectangle 102">
              <a:hlinkClick r:id="rId9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6"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Disk &amp; Storage Encryption</a:t>
              </a:r>
            </a:p>
          </p:txBody>
        </p:sp>
        <p:sp>
          <p:nvSpPr>
            <p:cNvPr id="132" name="Rectangle 131">
              <a:hlinkClick r:id="rId9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DDoS attack </a:t>
              </a:r>
              <a:r>
                <a:rPr lang="en-US" altLang="en-US" sz="918" err="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Mitigation</a:t>
              </a:r>
              <a:r>
                <a:rPr lang="en-US" altLang="en-US" sz="918" err="1">
                  <a:solidFill>
                    <a:srgbClr val="505050"/>
                  </a:solidFill>
                  <a:latin typeface="Segoe UI" panose="020B0502040204020203" pitchFamily="34" charset="0"/>
                  <a:cs typeface="Segoe UI" panose="020B0502040204020203" pitchFamily="34" charset="0"/>
                </a:rPr>
                <a:t>+Monitor</a:t>
              </a:r>
              <a:endParaRPr lang="en-US" altLang="en-US" sz="918">
                <a:solidFill>
                  <a:srgbClr val="505050"/>
                </a:solidFill>
                <a:highlight>
                  <a:srgbClr val="FFFF00"/>
                </a:highlight>
                <a:latin typeface="Segoe UI" panose="020B0502040204020203" pitchFamily="34" charset="0"/>
                <a:cs typeface="Segoe UI" panose="020B0502040204020203" pitchFamily="34" charset="0"/>
              </a:endParaRPr>
            </a:p>
          </p:txBody>
        </p:sp>
        <p:sp>
          <p:nvSpPr>
            <p:cNvPr id="134" name="Rectangle 133">
              <a:hlinkClick r:id="rId9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3" name="Rectangle 782">
              <a:hlinkClick r:id="rId10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Policy</a:t>
              </a:r>
            </a:p>
          </p:txBody>
        </p:sp>
        <p:sp>
          <p:nvSpPr>
            <p:cNvPr id="468" name="Rectangle 467">
              <a:hlinkClick r:id="rId10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Ins="93260" rtlCol="0" anchor="ctr"/>
            <a:lstStyle/>
            <a:p>
              <a:pPr>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6489" y="5604635"/>
            <a:ext cx="1918171" cy="1281290"/>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defTabSz="932597">
                    <a:lnSpc>
                      <a:spcPct val="97000"/>
                    </a:lnSpc>
                    <a:defRPr/>
                  </a:pPr>
                  <a:endParaRPr lang="en-US" sz="918"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68" name="Rounded Rectangle 1457">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Attack surface</a:t>
                  </a:r>
                  <a:br>
                    <a:rPr lang="en-US" sz="612">
                      <a:gradFill>
                        <a:gsLst>
                          <a:gs pos="0">
                            <a:srgbClr val="505050">
                              <a:lumMod val="75000"/>
                            </a:srgbClr>
                          </a:gs>
                          <a:gs pos="100000">
                            <a:srgbClr val="505050">
                              <a:lumMod val="75000"/>
                            </a:srgbClr>
                          </a:gs>
                        </a:gsLst>
                        <a:lin ang="5400000" scaled="1"/>
                      </a:gradFill>
                    </a:rPr>
                  </a:br>
                  <a:r>
                    <a:rPr lang="en-US" sz="612">
                      <a:gradFill>
                        <a:gsLst>
                          <a:gs pos="0">
                            <a:srgbClr val="505050">
                              <a:lumMod val="75000"/>
                            </a:srgbClr>
                          </a:gs>
                          <a:gs pos="100000">
                            <a:srgbClr val="505050">
                              <a:lumMod val="75000"/>
                            </a:srgbClr>
                          </a:gs>
                        </a:gsLst>
                        <a:lin ang="5400000" scaled="1"/>
                      </a:gradFill>
                    </a:rPr>
                    <a:t>reduction</a:t>
                  </a:r>
                  <a:endParaRPr lang="en-US" sz="612"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defTabSz="932597">
                    <a:lnSpc>
                      <a:spcPct val="90000"/>
                    </a:lnSpc>
                    <a:spcAft>
                      <a:spcPts val="153"/>
                    </a:spcAft>
                    <a:defRPr/>
                  </a:pPr>
                  <a:b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4">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5"/>
                  <a:extLst>
                    <a:ext uri="{FF2B5EF4-FFF2-40B4-BE49-F238E27FC236}">
                      <a16:creationId xmlns:a16="http://schemas.microsoft.com/office/drawing/2014/main" id="{B24BB291-14EB-43D7-9A23-E0E905E953B4}"/>
                    </a:ext>
                  </a:extLst>
                </p:cNvPr>
                <p:cNvSpPr/>
                <p:nvPr/>
              </p:nvSpPr>
              <p:spPr>
                <a:xfrm>
                  <a:off x="4058319" y="5409209"/>
                  <a:ext cx="1563424" cy="20653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65"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App control</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Isolation</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Antivirus</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6"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defTabSz="932597">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9464" y="3963602"/>
            <a:ext cx="1511685" cy="113265"/>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7276" y="3911731"/>
            <a:ext cx="336179" cy="257646"/>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46580" y="3910200"/>
            <a:ext cx="336179" cy="257646"/>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39856" y="3904338"/>
            <a:ext cx="341314" cy="257645"/>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72201" y="4621830"/>
            <a:ext cx="1560932" cy="843058"/>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8"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6521" rIns="4663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sp>
          <p:nvSpPr>
            <p:cNvPr id="579" name="Rectangle 578">
              <a:hlinkClick r:id="rId110"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1"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520986" y="3834921"/>
            <a:ext cx="3725709" cy="1013235"/>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2"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9781" tIns="46630" rIns="46630" bIns="46630" rtlCol="0" anchor="ctr"/>
                <a:lstStyle/>
                <a:p>
                  <a:pPr marL="116575" defTabSz="932597">
                    <a:lnSpc>
                      <a:spcPct val="97000"/>
                    </a:lnSpc>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Server 2016 Security</a:t>
                  </a:r>
                </a:p>
                <a:p>
                  <a:pPr marL="116575" defTabSz="932597">
                    <a:lnSpc>
                      <a:spcPct val="97000"/>
                    </a:lnSpc>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175391" y="4017311"/>
            <a:ext cx="1078868" cy="246157"/>
            <a:chOff x="4155658" y="3909402"/>
            <a:chExt cx="1057810" cy="241352"/>
          </a:xfrm>
        </p:grpSpPr>
        <p:sp>
          <p:nvSpPr>
            <p:cNvPr id="665" name="Rectangle 664">
              <a:hlinkClick r:id="rId113"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10771" tIns="9326" rIns="0" bIns="9326" anchor="ctr" anchorCtr="0"/>
            <a:lstStyle/>
            <a:p>
              <a:pPr defTabSz="913565">
                <a:lnSpc>
                  <a:spcPct val="90000"/>
                </a:lnSpc>
                <a:defRPr/>
              </a:pPr>
              <a:r>
                <a:rPr lang="en-US" sz="816">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5263" y="6370672"/>
            <a:ext cx="12020084" cy="520756"/>
            <a:chOff x="190587" y="6246324"/>
            <a:chExt cx="11785466" cy="510591"/>
          </a:xfrm>
        </p:grpSpPr>
        <p:sp>
          <p:nvSpPr>
            <p:cNvPr id="40" name="Rounded Rectangle 804">
              <a:hlinkClick r:id="rId11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Development Lifecycle (SDL)</a:t>
              </a:r>
            </a:p>
          </p:txBody>
        </p:sp>
        <p:sp>
          <p:nvSpPr>
            <p:cNvPr id="781" name="Rectangle 780">
              <a:hlinkClick r:id="rId116"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8451656" algn="ctr">
                <a:lnSpc>
                  <a:spcPct val="97000"/>
                </a:lnSpc>
              </a:pPr>
              <a:endParaRPr lang="en-US" sz="1071" b="1">
                <a:solidFill>
                  <a:schemeClr val="bg1"/>
                </a:solidFill>
                <a:latin typeface="Segoe UI" panose="020B0502040204020203" pitchFamily="34" charset="0"/>
                <a:cs typeface="Segoe UI" panose="020B0502040204020203" pitchFamily="34" charset="0"/>
              </a:endParaRPr>
            </a:p>
          </p:txBody>
        </p:sp>
        <p:sp>
          <p:nvSpPr>
            <p:cNvPr id="847" name="Rectangle 846">
              <a:hlinkClick r:id="rId117"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8"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672762" y="1845000"/>
            <a:ext cx="1660034" cy="145688"/>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710966" y="2025461"/>
            <a:ext cx="3383858" cy="210129"/>
            <a:chOff x="9721483" y="1839445"/>
            <a:chExt cx="3317809" cy="206028"/>
          </a:xfrm>
        </p:grpSpPr>
        <p:sp>
          <p:nvSpPr>
            <p:cNvPr id="470" name="Rectangle 469">
              <a:hlinkClick r:id="rId11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3041" rtlCol="0" anchor="ctr"/>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Conditional Access </a:t>
              </a: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0"/>
            <a:srcRect l="22948" t="1" b="1811"/>
            <a:stretch/>
          </p:blipFill>
          <p:spPr>
            <a:xfrm flipV="1">
              <a:off x="9764127" y="1889446"/>
              <a:ext cx="268951" cy="108569"/>
            </a:xfrm>
            <a:prstGeom prst="rect">
              <a:avLst/>
            </a:prstGeom>
          </p:spPr>
        </p:pic>
      </p:grpSp>
      <p:sp>
        <p:nvSpPr>
          <p:cNvPr id="746" name="Rectangle 745">
            <a:hlinkClick r:id="rId121"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406312" y="4694582"/>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Shielded VMs</a:t>
            </a:r>
          </a:p>
        </p:txBody>
      </p:sp>
      <p:sp>
        <p:nvSpPr>
          <p:cNvPr id="770" name="Rectangle 769">
            <a:hlinkClick r:id="rId12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405495" y="4918068"/>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110647" y="2437101"/>
            <a:ext cx="2185542" cy="254262"/>
          </a:xfrm>
          <a:prstGeom prst="rect">
            <a:avLst/>
          </a:prstGeom>
        </p:spPr>
        <p:txBody>
          <a:bodyPr wrap="square" rtlCol="0">
            <a:spAutoFit/>
          </a:bodyPr>
          <a:lstStyle/>
          <a:p>
            <a:pPr defTabSz="932597">
              <a:defRPr/>
            </a:pPr>
            <a:r>
              <a:rPr lang="en-US" sz="102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860576" y="4305616"/>
            <a:ext cx="1342949" cy="634969"/>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3"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2477" tIns="18652" rtlCol="0" anchor="t"/>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3" tooltip="Office 365 DLP capabilities including Outlook Policy Tips, rule application via Exchange Transport rules, automatic protection via SharePoint location, and more. "/>
                  </a:rPr>
                  <a:t>Data Loss Protection</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4" tooltip="Allows for full content lifecycle management from creating/importing through retention and deletion. Supervision also lets you define policies that capture communications in your organization for internal or external reviewers. "/>
                  </a:rPr>
                  <a:t>Data Governance</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5"/>
                  </a:rPr>
                  <a:t>eDiscovery</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6"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72203" y="3458657"/>
            <a:ext cx="26961" cy="1584702"/>
          </a:xfrm>
          <a:prstGeom prst="bentConnector3">
            <a:avLst>
              <a:gd name="adj1" fmla="val 964763"/>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775462" y="4341730"/>
            <a:ext cx="1321217" cy="210017"/>
            <a:chOff x="10564273" y="4256985"/>
            <a:chExt cx="1295428" cy="205918"/>
          </a:xfrm>
        </p:grpSpPr>
        <p:sp>
          <p:nvSpPr>
            <p:cNvPr id="619" name="Rectangle 618">
              <a:hlinkClick r:id="rId127"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grpSp>
    </p:spTree>
    <p:extLst>
      <p:ext uri="{BB962C8B-B14F-4D97-AF65-F5344CB8AC3E}">
        <p14:creationId xmlns:p14="http://schemas.microsoft.com/office/powerpoint/2010/main" val="132609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A6A2-5E26-4953-B877-9A6DAEE07BC2}"/>
              </a:ext>
            </a:extLst>
          </p:cNvPr>
          <p:cNvSpPr>
            <a:spLocks noGrp="1"/>
          </p:cNvSpPr>
          <p:nvPr>
            <p:ph type="title"/>
          </p:nvPr>
        </p:nvSpPr>
        <p:spPr/>
        <p:txBody>
          <a:bodyPr/>
          <a:lstStyle/>
          <a:p>
            <a:r>
              <a:rPr lang="en-US" dirty="0"/>
              <a:t>Securing Privileged Access</a:t>
            </a:r>
          </a:p>
        </p:txBody>
      </p:sp>
      <p:sp>
        <p:nvSpPr>
          <p:cNvPr id="3" name="Text Placeholder 2">
            <a:extLst>
              <a:ext uri="{FF2B5EF4-FFF2-40B4-BE49-F238E27FC236}">
                <a16:creationId xmlns:a16="http://schemas.microsoft.com/office/drawing/2014/main" id="{C8E95D94-A428-4882-9171-652EC3EF49C0}"/>
              </a:ext>
            </a:extLst>
          </p:cNvPr>
          <p:cNvSpPr>
            <a:spLocks noGrp="1"/>
          </p:cNvSpPr>
          <p:nvPr>
            <p:ph type="body" sz="quarter" idx="10"/>
          </p:nvPr>
        </p:nvSpPr>
        <p:spPr>
          <a:xfrm>
            <a:off x="274638" y="1212850"/>
            <a:ext cx="7238999" cy="5816977"/>
          </a:xfrm>
        </p:spPr>
        <p:txBody>
          <a:bodyPr/>
          <a:lstStyle/>
          <a:p>
            <a:r>
              <a:rPr lang="en-US" sz="2000" dirty="0"/>
              <a:t>The AzureFoundation is designed to have Network Security Groups that will allow for privileged users to have access to workstations.  </a:t>
            </a:r>
          </a:p>
          <a:p>
            <a:r>
              <a:rPr lang="en-US" sz="2000" b="1" dirty="0"/>
              <a:t>Tier 0</a:t>
            </a:r>
            <a:r>
              <a:rPr lang="en-US" sz="2000" dirty="0"/>
              <a:t> - Direct Control of enterprise identities in the environment. The security sensitivity of all Tier 0 assets is equivalent as they are all effectively in control of each other.</a:t>
            </a:r>
          </a:p>
          <a:p>
            <a:endParaRPr lang="en-US" sz="2000" dirty="0"/>
          </a:p>
          <a:p>
            <a:r>
              <a:rPr lang="en-US" sz="2000" b="1" dirty="0"/>
              <a:t>Tier 1</a:t>
            </a:r>
            <a:r>
              <a:rPr lang="en-US" sz="2000" dirty="0"/>
              <a:t> - Control of enterprise servers and applications. A common example role is server administrators who maintain these operating systems with the ability to impact all enterprise services.</a:t>
            </a:r>
          </a:p>
          <a:p>
            <a:endParaRPr lang="en-US" sz="2000" dirty="0"/>
          </a:p>
          <a:p>
            <a:r>
              <a:rPr lang="en-US" sz="2000" b="1" dirty="0"/>
              <a:t>Tier 2</a:t>
            </a:r>
            <a:r>
              <a:rPr lang="en-US" sz="2000" dirty="0"/>
              <a:t> - Control of user workstations and devices. Tier 2 administrator accounts have administrative control of a significant amount of business value that is hosted on user workstations and devices. Examples include Help Desk and computer support administrators because they can impact the integrity of almost any user data.</a:t>
            </a:r>
          </a:p>
          <a:p>
            <a:endParaRPr lang="en-US" sz="2000" dirty="0"/>
          </a:p>
        </p:txBody>
      </p:sp>
      <p:pic>
        <p:nvPicPr>
          <p:cNvPr id="5" name="Picture 4" descr="a diagram with three layers, layer 0, 1 and 2">
            <a:extLst>
              <a:ext uri="{FF2B5EF4-FFF2-40B4-BE49-F238E27FC236}">
                <a16:creationId xmlns:a16="http://schemas.microsoft.com/office/drawing/2014/main" id="{6CDD0B3A-FBFF-423A-AA20-39597979C477}"/>
              </a:ext>
            </a:extLst>
          </p:cNvPr>
          <p:cNvPicPr>
            <a:picLocks noChangeAspect="1"/>
          </p:cNvPicPr>
          <p:nvPr/>
        </p:nvPicPr>
        <p:blipFill>
          <a:blip r:embed="rId3"/>
          <a:stretch>
            <a:fillRect/>
          </a:stretch>
        </p:blipFill>
        <p:spPr>
          <a:xfrm>
            <a:off x="7688897" y="1257145"/>
            <a:ext cx="4472940" cy="2499360"/>
          </a:xfrm>
          <a:prstGeom prst="rect">
            <a:avLst/>
          </a:prstGeom>
        </p:spPr>
      </p:pic>
    </p:spTree>
    <p:extLst>
      <p:ext uri="{BB962C8B-B14F-4D97-AF65-F5344CB8AC3E}">
        <p14:creationId xmlns:p14="http://schemas.microsoft.com/office/powerpoint/2010/main" val="7678480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22D82F33-A0CA-4C12-A1E9-A871E2AC0E16}"/>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Domain Integration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User">
            <a:extLst>
              <a:ext uri="{FF2B5EF4-FFF2-40B4-BE49-F238E27FC236}">
                <a16:creationId xmlns:a16="http://schemas.microsoft.com/office/drawing/2014/main" id="{93EF0CEB-69A6-4A77-8062-FAF4BA5DB5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543" y="1661519"/>
            <a:ext cx="3692087" cy="3692087"/>
          </a:xfrm>
          <a:prstGeom prst="rect">
            <a:avLst/>
          </a:prstGeom>
        </p:spPr>
      </p:pic>
      <p:sp>
        <p:nvSpPr>
          <p:cNvPr id="3" name="Text Placeholder 2">
            <a:extLst>
              <a:ext uri="{FF2B5EF4-FFF2-40B4-BE49-F238E27FC236}">
                <a16:creationId xmlns:a16="http://schemas.microsoft.com/office/drawing/2014/main" id="{29878F54-5A47-49E5-BB75-164A83CD204F}"/>
              </a:ext>
            </a:extLst>
          </p:cNvPr>
          <p:cNvSpPr>
            <a:spLocks noGrp="1"/>
          </p:cNvSpPr>
          <p:nvPr>
            <p:ph type="body" sz="quarter" idx="10"/>
          </p:nvPr>
        </p:nvSpPr>
        <p:spPr>
          <a:xfrm>
            <a:off x="6212702" y="2430461"/>
            <a:ext cx="5077389" cy="3751167"/>
          </a:xfrm>
        </p:spPr>
        <p:txBody>
          <a:bodyPr vert="horz" lIns="91440" tIns="45720" rIns="91440" bIns="45720" rtlCol="0" anchor="ctr">
            <a:normAutofit fontScale="92500" lnSpcReduction="10000"/>
          </a:bodyPr>
          <a:lstStyle/>
          <a:p>
            <a:pPr marL="742950" indent="-228600" defTabSz="914400">
              <a:buFont typeface="Arial" panose="020B0604020202020204" pitchFamily="34" charset="0"/>
              <a:buChar char="•"/>
            </a:pPr>
            <a:r>
              <a:rPr lang="en-US" sz="2000" dirty="0">
                <a:solidFill>
                  <a:srgbClr val="000000"/>
                </a:solidFill>
                <a:latin typeface="+mn-lt"/>
              </a:rPr>
              <a:t>DNS Request for domain validation.  Azure DNS to host Zone.  (contoso.org)  </a:t>
            </a:r>
          </a:p>
          <a:p>
            <a:pPr marL="742950" indent="-228600" defTabSz="914400">
              <a:buFont typeface="Arial" panose="020B0604020202020204" pitchFamily="34" charset="0"/>
              <a:buChar char="•"/>
            </a:pPr>
            <a:r>
              <a:rPr lang="en-US" sz="2000" dirty="0">
                <a:solidFill>
                  <a:srgbClr val="000000"/>
                </a:solidFill>
                <a:latin typeface="+mn-lt"/>
              </a:rPr>
              <a:t>3 Virtual Machine to synchronize Azure Active Directory (AAD) with Active Directory Domain Controllers (ADDC)</a:t>
            </a:r>
          </a:p>
          <a:p>
            <a:pPr marL="742950" indent="-228600" defTabSz="914400">
              <a:buFont typeface="Arial" panose="020B0604020202020204" pitchFamily="34" charset="0"/>
              <a:buChar char="•"/>
            </a:pPr>
            <a:r>
              <a:rPr lang="en-US" sz="2000" dirty="0">
                <a:solidFill>
                  <a:srgbClr val="000000"/>
                </a:solidFill>
                <a:latin typeface="+mn-lt"/>
              </a:rPr>
              <a:t>Create Global Administrator account with AAD Tenant that to synchronize/replicate hybrid identity.</a:t>
            </a:r>
          </a:p>
          <a:p>
            <a:pPr marL="742950" indent="-228600" defTabSz="914400">
              <a:buFont typeface="Arial" panose="020B0604020202020204" pitchFamily="34" charset="0"/>
              <a:buChar char="•"/>
            </a:pPr>
            <a:r>
              <a:rPr lang="en-US" sz="2000" dirty="0">
                <a:solidFill>
                  <a:srgbClr val="000000"/>
                </a:solidFill>
                <a:latin typeface="+mn-lt"/>
              </a:rPr>
              <a:t>AD Domain Administrator Configuration of AAD Connect appliance.  Service account for synchronization service.</a:t>
            </a:r>
          </a:p>
          <a:p>
            <a:pPr marL="742950" indent="-228600" defTabSz="914400">
              <a:buFont typeface="Arial" panose="020B0604020202020204" pitchFamily="34" charset="0"/>
              <a:buChar char="•"/>
            </a:pPr>
            <a:endParaRPr lang="en-US" sz="2000" dirty="0">
              <a:solidFill>
                <a:srgbClr val="000000"/>
              </a:solidFill>
              <a:latin typeface="+mn-lt"/>
            </a:endParaRPr>
          </a:p>
          <a:p>
            <a:pPr marL="742950" indent="-228600" defTabSz="914400">
              <a:buFont typeface="Arial" panose="020B0604020202020204" pitchFamily="34" charset="0"/>
              <a:buChar char="•"/>
            </a:pPr>
            <a:endParaRPr lang="en-US" sz="2000" dirty="0">
              <a:solidFill>
                <a:srgbClr val="000000"/>
              </a:solidFill>
              <a:latin typeface="+mn-lt"/>
            </a:endParaRPr>
          </a:p>
        </p:txBody>
      </p:sp>
    </p:spTree>
    <p:extLst>
      <p:ext uri="{BB962C8B-B14F-4D97-AF65-F5344CB8AC3E}">
        <p14:creationId xmlns:p14="http://schemas.microsoft.com/office/powerpoint/2010/main" val="28581558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4609-7EA0-46D1-871B-74F154C16A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A320104-AD66-4CEC-A9EE-6248034CD60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637977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DF92-7101-4AF7-8756-1620CD2BFB6C}"/>
              </a:ext>
            </a:extLst>
          </p:cNvPr>
          <p:cNvSpPr>
            <a:spLocks noGrp="1"/>
          </p:cNvSpPr>
          <p:nvPr>
            <p:ph type="title"/>
          </p:nvPr>
        </p:nvSpPr>
        <p:spPr/>
        <p:txBody>
          <a:bodyPr/>
          <a:lstStyle/>
          <a:p>
            <a:r>
              <a:rPr lang="en-US" dirty="0"/>
              <a:t>Azure Security Center </a:t>
            </a:r>
          </a:p>
        </p:txBody>
      </p:sp>
      <p:sp>
        <p:nvSpPr>
          <p:cNvPr id="3" name="Text Placeholder 2">
            <a:extLst>
              <a:ext uri="{FF2B5EF4-FFF2-40B4-BE49-F238E27FC236}">
                <a16:creationId xmlns:a16="http://schemas.microsoft.com/office/drawing/2014/main" id="{E0767F92-E3CF-4F30-916E-525BB7FB4E7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989170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5FA3E-3703-4A48-91B2-A1031EF66B8B}"/>
              </a:ext>
            </a:extLst>
          </p:cNvPr>
          <p:cNvSpPr>
            <a:spLocks noGrp="1"/>
          </p:cNvSpPr>
          <p:nvPr>
            <p:ph type="title"/>
          </p:nvPr>
        </p:nvSpPr>
        <p:spPr/>
        <p:txBody>
          <a:bodyPr/>
          <a:lstStyle/>
          <a:p>
            <a:r>
              <a:rPr lang="en-US" dirty="0"/>
              <a:t>Azure Governance References</a:t>
            </a:r>
          </a:p>
        </p:txBody>
      </p:sp>
      <p:sp>
        <p:nvSpPr>
          <p:cNvPr id="4" name="Text Placeholder 3">
            <a:extLst>
              <a:ext uri="{FF2B5EF4-FFF2-40B4-BE49-F238E27FC236}">
                <a16:creationId xmlns:a16="http://schemas.microsoft.com/office/drawing/2014/main" id="{19F16E3B-B2B1-424E-A17F-C7CE76FBA2ED}"/>
              </a:ext>
            </a:extLst>
          </p:cNvPr>
          <p:cNvSpPr>
            <a:spLocks noGrp="1"/>
          </p:cNvSpPr>
          <p:nvPr>
            <p:ph type="body" sz="quarter" idx="10"/>
          </p:nvPr>
        </p:nvSpPr>
        <p:spPr>
          <a:xfrm>
            <a:off x="274638" y="1212850"/>
            <a:ext cx="11887200" cy="738664"/>
          </a:xfrm>
        </p:spPr>
        <p:txBody>
          <a:bodyPr/>
          <a:lstStyle/>
          <a:p>
            <a:r>
              <a:rPr lang="en-US" dirty="0"/>
              <a:t>https://docs.microsoft.com/en-us/azure/governance/</a:t>
            </a:r>
          </a:p>
        </p:txBody>
      </p:sp>
    </p:spTree>
    <p:extLst>
      <p:ext uri="{BB962C8B-B14F-4D97-AF65-F5344CB8AC3E}">
        <p14:creationId xmlns:p14="http://schemas.microsoft.com/office/powerpoint/2010/main" val="26533245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81ED1-1E55-48D4-98D3-FBF999A687D7}"/>
              </a:ext>
            </a:extLst>
          </p:cNvPr>
          <p:cNvSpPr>
            <a:spLocks noGrp="1"/>
          </p:cNvSpPr>
          <p:nvPr>
            <p:ph type="title"/>
          </p:nvPr>
        </p:nvSpPr>
        <p:spPr/>
        <p:txBody>
          <a:bodyPr/>
          <a:lstStyle/>
          <a:p>
            <a:r>
              <a:rPr lang="en-US" dirty="0"/>
              <a:t>Nonprofit Azure Donation</a:t>
            </a:r>
          </a:p>
        </p:txBody>
      </p:sp>
      <p:sp>
        <p:nvSpPr>
          <p:cNvPr id="3" name="Text Placeholder 2">
            <a:extLst>
              <a:ext uri="{FF2B5EF4-FFF2-40B4-BE49-F238E27FC236}">
                <a16:creationId xmlns:a16="http://schemas.microsoft.com/office/drawing/2014/main" id="{8B5BDD9E-F607-4C01-971E-92A3B4FD45A9}"/>
              </a:ext>
            </a:extLst>
          </p:cNvPr>
          <p:cNvSpPr>
            <a:spLocks noGrp="1"/>
          </p:cNvSpPr>
          <p:nvPr>
            <p:ph type="body" sz="quarter" idx="10"/>
          </p:nvPr>
        </p:nvSpPr>
        <p:spPr>
          <a:xfrm>
            <a:off x="274639" y="1212849"/>
            <a:ext cx="11887200" cy="4708981"/>
          </a:xfrm>
        </p:spPr>
        <p:txBody>
          <a:bodyPr/>
          <a:lstStyle/>
          <a:p>
            <a:r>
              <a:rPr lang="en-US" sz="2000" dirty="0"/>
              <a:t>The Azure nonprofit credit is a donation from Microsoft.  This donation is designed to be applied to a Microsoft direct Pay-As-You Go subscription and not on any other type.  When you choose the Microsoft Azure nonprofit $3,500 offer and start to use it, it will create a </a:t>
            </a:r>
            <a:r>
              <a:rPr lang="en-US" sz="2000" dirty="0" err="1"/>
              <a:t>Paygo</a:t>
            </a:r>
            <a:r>
              <a:rPr lang="en-US" sz="2000" dirty="0"/>
              <a:t> subscription for you.  I am including the information below for reference.</a:t>
            </a:r>
          </a:p>
          <a:p>
            <a:r>
              <a:rPr lang="en-US" sz="2000" dirty="0"/>
              <a:t> </a:t>
            </a:r>
          </a:p>
          <a:p>
            <a:r>
              <a:rPr lang="en-US" sz="2000" dirty="0"/>
              <a:t>Also, Microsoft does not allow the subscription to be used on several types of subscriptions which include EAs, SCEs and CSP subscriptions.  The reason is that on all the above agreements or subscriptions, there may be a discount or credit already applied.  Since, the NP credit is a donation, Microsoft will not allow further discounting of the $3,500.  In fact, Virtual Machine Reserved Instances are not allowed to be purchased using the $3,500 credit.  </a:t>
            </a:r>
          </a:p>
          <a:p>
            <a:r>
              <a:rPr lang="en-US" sz="2000" dirty="0"/>
              <a:t> </a:t>
            </a:r>
          </a:p>
          <a:p>
            <a:r>
              <a:rPr lang="en-US" sz="2000" dirty="0"/>
              <a:t>The same applies to the 15% discount when a nonprofit commits $50k.  The Azure 15% discount is not allowed because of the big discount already applied to the VM RIs.  </a:t>
            </a:r>
          </a:p>
          <a:p>
            <a:r>
              <a:rPr lang="en-US" sz="2000" dirty="0"/>
              <a:t> </a:t>
            </a:r>
          </a:p>
          <a:p>
            <a:endParaRPr lang="en-US" sz="2000" dirty="0"/>
          </a:p>
        </p:txBody>
      </p:sp>
    </p:spTree>
    <p:extLst>
      <p:ext uri="{BB962C8B-B14F-4D97-AF65-F5344CB8AC3E}">
        <p14:creationId xmlns:p14="http://schemas.microsoft.com/office/powerpoint/2010/main" val="13371295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Common Onboarding Issues and Limitations</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t="26331" r="2" b="144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 Placeholder 1">
            <a:extLst>
              <a:ext uri="{FF2B5EF4-FFF2-40B4-BE49-F238E27FC236}">
                <a16:creationId xmlns:a16="http://schemas.microsoft.com/office/drawing/2014/main" id="{4E08BEFA-AB0D-4DD9-9A94-418AEF1D3DC7}"/>
              </a:ext>
            </a:extLst>
          </p:cNvPr>
          <p:cNvGraphicFramePr/>
          <p:nvPr>
            <p:extLst>
              <p:ext uri="{D42A27DB-BD31-4B8C-83A1-F6EECF244321}">
                <p14:modId xmlns:p14="http://schemas.microsoft.com/office/powerpoint/2010/main" val="99998504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19432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4302716"/>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r>
              <a:rPr lang="en-US" sz="2000" dirty="0">
                <a:latin typeface="+mn-lt"/>
              </a:rPr>
              <a:t>If a sponsored account is associated to a Microsoft (MSA) account, that account can be added to the Enterprise Admin portal and all of the subscriptions will roll over without any change.  (see picture).</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979E-18A1-465A-BC47-FFB85E0AEBA0}"/>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Visualization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A9F6EC-B1EC-4431-8067-B407C7E22E95}"/>
              </a:ext>
            </a:extLst>
          </p:cNvPr>
          <p:cNvPicPr>
            <a:picLocks noChangeAspect="1"/>
          </p:cNvPicPr>
          <p:nvPr/>
        </p:nvPicPr>
        <p:blipFill rotWithShape="1">
          <a:blip r:embed="rId3"/>
          <a:srcRect l="11697" r="21093"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 Placeholder 4">
            <a:extLst>
              <a:ext uri="{FF2B5EF4-FFF2-40B4-BE49-F238E27FC236}">
                <a16:creationId xmlns:a16="http://schemas.microsoft.com/office/drawing/2014/main" id="{C2DF4E38-0FBD-4528-AF24-73DE4421B9EB}"/>
              </a:ext>
            </a:extLst>
          </p:cNvPr>
          <p:cNvGraphicFramePr/>
          <p:nvPr>
            <p:extLst>
              <p:ext uri="{D42A27DB-BD31-4B8C-83A1-F6EECF244321}">
                <p14:modId xmlns:p14="http://schemas.microsoft.com/office/powerpoint/2010/main" val="894070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53662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5016758"/>
          </a:xfrm>
          <a:prstGeom prst="rect">
            <a:avLst/>
          </a:prstGeom>
        </p:spPr>
        <p:txBody>
          <a:bodyPr wrap="square">
            <a:spAutoFit/>
          </a:bodyPr>
          <a:lstStyle/>
          <a:p>
            <a:r>
              <a:rPr lang="en-US" sz="4000" dirty="0"/>
              <a:t>What’s in the AzureFoundation for Nonprofits?</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Title 3"/>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dirty="0">
                <a:solidFill>
                  <a:srgbClr val="FFFFFF"/>
                </a:solidFill>
                <a:latin typeface="+mj-lt"/>
                <a:ea typeface="+mj-ea"/>
                <a:cs typeface="+mj-cs"/>
              </a:rPr>
              <a:t>Pattern Overview</a:t>
            </a:r>
          </a:p>
        </p:txBody>
      </p:sp>
      <p:sp>
        <p:nvSpPr>
          <p:cNvPr id="5" name="Text Placeholder 4"/>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1300">
                <a:solidFill>
                  <a:srgbClr val="000000"/>
                </a:solidFill>
                <a:latin typeface="+mn-lt"/>
              </a:rPr>
              <a:t>Configuration of at least 1 Department and one Account</a:t>
            </a:r>
          </a:p>
          <a:p>
            <a:pPr indent="-228600" defTabSz="914400"/>
            <a:r>
              <a:rPr lang="en-US" sz="1300">
                <a:solidFill>
                  <a:srgbClr val="000000"/>
                </a:solidFill>
                <a:latin typeface="+mn-lt"/>
              </a:rPr>
              <a:t>Assign one Department Administrator (DA) that is different than the Enterprise Administrator.  Suggest using a Service Account, versus a named user, as people change.</a:t>
            </a:r>
          </a:p>
          <a:p>
            <a:pPr indent="-228600" defTabSz="914400"/>
            <a:r>
              <a:rPr lang="en-US" sz="1300">
                <a:solidFill>
                  <a:srgbClr val="000000"/>
                </a:solidFill>
                <a:latin typeface="+mn-lt"/>
              </a:rPr>
              <a:t>Create subscriptions, renamed to match the type of workloads that they will hold.</a:t>
            </a:r>
          </a:p>
          <a:p>
            <a:pPr lvl="1" indent="-228600" defTabSz="914400"/>
            <a:r>
              <a:rPr lang="en-US" sz="1300" b="1">
                <a:solidFill>
                  <a:srgbClr val="000000"/>
                </a:solidFill>
              </a:rPr>
              <a:t>Production</a:t>
            </a:r>
            <a:r>
              <a:rPr lang="en-US" sz="1300">
                <a:solidFill>
                  <a:srgbClr val="000000"/>
                </a:solidFill>
              </a:rPr>
              <a:t>,  this is where production workloads will go, example, Sharepoint Farm</a:t>
            </a:r>
          </a:p>
          <a:p>
            <a:pPr lvl="1" indent="-228600" defTabSz="914400"/>
            <a:r>
              <a:rPr lang="en-US" sz="1300" b="1">
                <a:solidFill>
                  <a:srgbClr val="000000"/>
                </a:solidFill>
              </a:rPr>
              <a:t>HBI/CJIS</a:t>
            </a:r>
            <a:r>
              <a:rPr lang="en-US" sz="1300">
                <a:solidFill>
                  <a:srgbClr val="000000"/>
                </a:solidFill>
              </a:rPr>
              <a:t>, this is where production high business impact (HBI) or Criminal Justice Information System CJIS workloads will go, example, Evidence Management System</a:t>
            </a:r>
          </a:p>
          <a:p>
            <a:pPr lvl="1" indent="-228600" defTabSz="914400"/>
            <a:r>
              <a:rPr lang="en-US" sz="1300" b="1">
                <a:solidFill>
                  <a:srgbClr val="000000"/>
                </a:solidFill>
              </a:rPr>
              <a:t>Preproduction</a:t>
            </a:r>
            <a:r>
              <a:rPr lang="en-US" sz="1300">
                <a:solidFill>
                  <a:srgbClr val="000000"/>
                </a:solidFill>
              </a:rPr>
              <a:t>, this is where Application Lifecycle Management (ALM) workloads go, such as Test servers</a:t>
            </a:r>
          </a:p>
          <a:p>
            <a:pPr lvl="1" indent="-228600" defTabSz="914400"/>
            <a:r>
              <a:rPr lang="en-US" sz="1300" b="1">
                <a:solidFill>
                  <a:srgbClr val="000000"/>
                </a:solidFill>
              </a:rPr>
              <a:t>Services</a:t>
            </a:r>
            <a:r>
              <a:rPr lang="en-US" sz="1300">
                <a:solidFill>
                  <a:srgbClr val="000000"/>
                </a:solidFill>
              </a:rPr>
              <a:t>, are production workloads that are required to be accessible by everyone, yet have extremely sensitive data (level 5 Password data), example Windows Active Directory Domain Controllers.</a:t>
            </a:r>
          </a:p>
          <a:p>
            <a:pPr lvl="1" indent="-228600" defTabSz="914400"/>
            <a:r>
              <a:rPr lang="en-US" sz="1300" b="1">
                <a:solidFill>
                  <a:srgbClr val="000000"/>
                </a:solidFill>
              </a:rPr>
              <a:t>Storage</a:t>
            </a:r>
            <a:r>
              <a:rPr lang="en-US" sz="1300">
                <a:solidFill>
                  <a:srgbClr val="000000"/>
                </a:solidFill>
              </a:rPr>
              <a:t>, where on premise (non-Azure) storage is maintained, example StorSimple.  </a:t>
            </a:r>
          </a:p>
          <a:p>
            <a:pPr lvl="1" indent="-228600" defTabSz="914400"/>
            <a:r>
              <a:rPr lang="en-US" sz="1300" b="1">
                <a:solidFill>
                  <a:srgbClr val="000000"/>
                </a:solidFill>
              </a:rPr>
              <a:t>VSTS</a:t>
            </a:r>
            <a:r>
              <a:rPr lang="en-US" sz="1300">
                <a:solidFill>
                  <a:srgbClr val="000000"/>
                </a:solidFill>
              </a:rPr>
              <a:t> subscription is required if the enterprise wishes to associate a Visual Studio environment and licenses to the Enrollment, one per VSTS site.</a:t>
            </a:r>
          </a:p>
          <a:p>
            <a:pPr lvl="1" indent="-228600" defTabSz="914400"/>
            <a:r>
              <a:rPr lang="en-US" sz="1300">
                <a:solidFill>
                  <a:srgbClr val="000000"/>
                </a:solidFill>
              </a:rPr>
              <a:t>Standbox Subscriptions in the Sandbox Account that are never connected to the enterprise.</a:t>
            </a:r>
          </a:p>
          <a:p>
            <a:pPr indent="-228600" defTabSz="914400"/>
            <a:r>
              <a:rPr lang="en-US" sz="1300">
                <a:solidFill>
                  <a:srgbClr val="000000"/>
                </a:solidFill>
                <a:latin typeface="+mn-lt"/>
              </a:rPr>
              <a:t>Deploy Secure Single Sign-on for O365 Identity</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Alternative Approaches</a:t>
            </a:r>
          </a:p>
        </p:txBody>
      </p:sp>
      <p:graphicFrame>
        <p:nvGraphicFramePr>
          <p:cNvPr id="5" name="Text Placeholder 1">
            <a:extLst>
              <a:ext uri="{FF2B5EF4-FFF2-40B4-BE49-F238E27FC236}">
                <a16:creationId xmlns:a16="http://schemas.microsoft.com/office/drawing/2014/main" id="{54D38768-B21F-4F3F-AAC0-A45E9638D5CD}"/>
              </a:ext>
            </a:extLst>
          </p:cNvPr>
          <p:cNvGraphicFramePr/>
          <p:nvPr>
            <p:extLst>
              <p:ext uri="{D42A27DB-BD31-4B8C-83A1-F6EECF244321}">
                <p14:modId xmlns:p14="http://schemas.microsoft.com/office/powerpoint/2010/main" val="2857875166"/>
              </p:ext>
            </p:extLst>
          </p:nvPr>
        </p:nvGraphicFramePr>
        <p:xfrm>
          <a:off x="1057100" y="2957686"/>
          <a:ext cx="10322274" cy="3193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51745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a:extLst>
              <a:ext uri="{FF2B5EF4-FFF2-40B4-BE49-F238E27FC236}">
                <a16:creationId xmlns:a16="http://schemas.microsoft.com/office/drawing/2014/main" id="{ED4A9723-19D0-4CA4-9DC4-F00716CB5013}"/>
              </a:ext>
            </a:extLst>
          </p:cNvPr>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Bill of Materials</a:t>
            </a: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C5A995FA-053F-414D-94A1-C060C275B26C}"/>
              </a:ext>
            </a:extLst>
          </p:cNvPr>
          <p:cNvPicPr>
            <a:picLocks noChangeAspect="1"/>
          </p:cNvPicPr>
          <p:nvPr/>
        </p:nvPicPr>
        <p:blipFill>
          <a:blip r:embed="rId4"/>
          <a:stretch>
            <a:fillRect/>
          </a:stretch>
        </p:blipFill>
        <p:spPr>
          <a:xfrm>
            <a:off x="7864366" y="3234159"/>
            <a:ext cx="4224811" cy="1458809"/>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4A9A-8E69-4C63-9612-391AE0DF9833}"/>
              </a:ext>
            </a:extLst>
          </p:cNvPr>
          <p:cNvSpPr>
            <a:spLocks noGrp="1"/>
          </p:cNvSpPr>
          <p:nvPr>
            <p:ph type="title"/>
          </p:nvPr>
        </p:nvSpPr>
        <p:spPr/>
        <p:txBody>
          <a:bodyPr/>
          <a:lstStyle/>
          <a:p>
            <a:r>
              <a:rPr lang="en-US" dirty="0"/>
              <a:t>Monitoring Azure</a:t>
            </a:r>
          </a:p>
        </p:txBody>
      </p:sp>
      <p:sp>
        <p:nvSpPr>
          <p:cNvPr id="3" name="Text Placeholder 2">
            <a:extLst>
              <a:ext uri="{FF2B5EF4-FFF2-40B4-BE49-F238E27FC236}">
                <a16:creationId xmlns:a16="http://schemas.microsoft.com/office/drawing/2014/main" id="{C4697E9C-3417-4405-80CB-F1D1252D1243}"/>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1277947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C06E66-01F5-453B-9A27-97971B197C4E}"/>
              </a:ext>
            </a:extLst>
          </p:cNvPr>
          <p:cNvSpPr>
            <a:spLocks noGrp="1"/>
          </p:cNvSpPr>
          <p:nvPr>
            <p:ph type="body" sz="quarter" idx="10"/>
          </p:nvPr>
        </p:nvSpPr>
        <p:spPr>
          <a:xfrm>
            <a:off x="274638" y="1212850"/>
            <a:ext cx="11887200" cy="3120854"/>
          </a:xfrm>
        </p:spPr>
        <p:txBody>
          <a:bodyPr/>
          <a:lstStyle/>
          <a:p>
            <a:r>
              <a:rPr lang="en-US" dirty="0"/>
              <a:t>Resilient Identity</a:t>
            </a:r>
          </a:p>
          <a:p>
            <a:r>
              <a:rPr lang="en-US" dirty="0"/>
              <a:t>High Availability SharePoint farm</a:t>
            </a:r>
          </a:p>
          <a:p>
            <a:r>
              <a:rPr lang="en-US" dirty="0"/>
              <a:t>Remote Desktop Services or Citrix </a:t>
            </a:r>
          </a:p>
          <a:p>
            <a:endParaRPr lang="en-US" dirty="0"/>
          </a:p>
          <a:p>
            <a:endParaRPr lang="en-US" dirty="0"/>
          </a:p>
        </p:txBody>
      </p:sp>
      <p:sp>
        <p:nvSpPr>
          <p:cNvPr id="3" name="Title 2">
            <a:extLst>
              <a:ext uri="{FF2B5EF4-FFF2-40B4-BE49-F238E27FC236}">
                <a16:creationId xmlns:a16="http://schemas.microsoft.com/office/drawing/2014/main" id="{4AAE72EE-DB95-417B-A93A-90D13F1EC44B}"/>
              </a:ext>
            </a:extLst>
          </p:cNvPr>
          <p:cNvSpPr>
            <a:spLocks noGrp="1"/>
          </p:cNvSpPr>
          <p:nvPr>
            <p:ph type="title"/>
          </p:nvPr>
        </p:nvSpPr>
        <p:spPr/>
        <p:txBody>
          <a:bodyPr/>
          <a:lstStyle/>
          <a:p>
            <a:r>
              <a:rPr lang="en-US" dirty="0"/>
              <a:t>List of Patterns:</a:t>
            </a:r>
          </a:p>
        </p:txBody>
      </p:sp>
    </p:spTree>
    <p:extLst>
      <p:ext uri="{BB962C8B-B14F-4D97-AF65-F5344CB8AC3E}">
        <p14:creationId xmlns:p14="http://schemas.microsoft.com/office/powerpoint/2010/main" val="231653199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3581400" cy="329628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7" name="Picture 6">
            <a:extLst>
              <a:ext uri="{FF2B5EF4-FFF2-40B4-BE49-F238E27FC236}">
                <a16:creationId xmlns:a16="http://schemas.microsoft.com/office/drawing/2014/main" id="{9B77061A-9D46-4831-91F4-D92608EED101}"/>
              </a:ext>
            </a:extLst>
          </p:cNvPr>
          <p:cNvPicPr>
            <a:picLocks noChangeAspect="1"/>
          </p:cNvPicPr>
          <p:nvPr/>
        </p:nvPicPr>
        <p:blipFill>
          <a:blip r:embed="rId4"/>
          <a:stretch>
            <a:fillRect/>
          </a:stretch>
        </p:blipFill>
        <p:spPr>
          <a:xfrm>
            <a:off x="4235302" y="1058862"/>
            <a:ext cx="8201173" cy="591572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85649" y="350323"/>
            <a:ext cx="11668164" cy="1880971"/>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36621" y="475866"/>
            <a:ext cx="11363232" cy="948970"/>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Summary of Resilient Identity Workload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54111" y="1477469"/>
            <a:ext cx="7928252"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326457" y="2651025"/>
          <a:ext cx="11727359" cy="3894923"/>
        </p:xfrm>
        <a:graphic>
          <a:graphicData uri="http://schemas.openxmlformats.org/drawingml/2006/table">
            <a:tbl>
              <a:tblPr firstRow="1" bandRow="1">
                <a:tableStyleId>{69012ECD-51FC-41F1-AA8D-1B2483CD663E}</a:tableStyleId>
              </a:tblPr>
              <a:tblGrid>
                <a:gridCol w="1459726">
                  <a:extLst>
                    <a:ext uri="{9D8B030D-6E8A-4147-A177-3AD203B41FA5}">
                      <a16:colId xmlns:a16="http://schemas.microsoft.com/office/drawing/2014/main" val="2158627102"/>
                    </a:ext>
                  </a:extLst>
                </a:gridCol>
                <a:gridCol w="2220998">
                  <a:extLst>
                    <a:ext uri="{9D8B030D-6E8A-4147-A177-3AD203B41FA5}">
                      <a16:colId xmlns:a16="http://schemas.microsoft.com/office/drawing/2014/main" val="847866499"/>
                    </a:ext>
                  </a:extLst>
                </a:gridCol>
                <a:gridCol w="1293854">
                  <a:extLst>
                    <a:ext uri="{9D8B030D-6E8A-4147-A177-3AD203B41FA5}">
                      <a16:colId xmlns:a16="http://schemas.microsoft.com/office/drawing/2014/main" val="2292118796"/>
                    </a:ext>
                  </a:extLst>
                </a:gridCol>
                <a:gridCol w="4071211">
                  <a:extLst>
                    <a:ext uri="{9D8B030D-6E8A-4147-A177-3AD203B41FA5}">
                      <a16:colId xmlns:a16="http://schemas.microsoft.com/office/drawing/2014/main" val="411022970"/>
                    </a:ext>
                  </a:extLst>
                </a:gridCol>
                <a:gridCol w="1459726">
                  <a:extLst>
                    <a:ext uri="{9D8B030D-6E8A-4147-A177-3AD203B41FA5}">
                      <a16:colId xmlns:a16="http://schemas.microsoft.com/office/drawing/2014/main" val="2482956747"/>
                    </a:ext>
                  </a:extLst>
                </a:gridCol>
                <a:gridCol w="1221844">
                  <a:extLst>
                    <a:ext uri="{9D8B030D-6E8A-4147-A177-3AD203B41FA5}">
                      <a16:colId xmlns:a16="http://schemas.microsoft.com/office/drawing/2014/main" val="3942126645"/>
                    </a:ext>
                  </a:extLst>
                </a:gridCol>
              </a:tblGrid>
              <a:tr h="217467">
                <a:tc gridSpan="3">
                  <a:txBody>
                    <a:bodyPr/>
                    <a:lstStyle/>
                    <a:p>
                      <a:pPr algn="l" fontAlgn="t"/>
                      <a:r>
                        <a:rPr lang="en-US" sz="1200" u="none" strike="noStrike">
                          <a:effectLst/>
                        </a:rPr>
                        <a:t>AzureFoundation Identity Pattern</a:t>
                      </a:r>
                      <a:endParaRPr lang="en-US" sz="1200" b="1" i="0"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803669803"/>
                  </a:ext>
                </a:extLst>
              </a:tr>
              <a:tr h="191172">
                <a:tc>
                  <a:txBody>
                    <a:bodyPr/>
                    <a:lstStyle/>
                    <a:p>
                      <a:pPr algn="l" fontAlgn="t"/>
                      <a:r>
                        <a:rPr lang="en-US" sz="1000" u="none" strike="noStrike">
                          <a:effectLst/>
                        </a:rPr>
                        <a:t>Service type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Custom name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Region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Description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SKU</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Estimated Cost</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592583403"/>
                  </a:ext>
                </a:extLst>
              </a:tr>
              <a:tr h="348940">
                <a:tc>
                  <a:txBody>
                    <a:bodyPr/>
                    <a:lstStyle/>
                    <a:p>
                      <a:pPr algn="l" fontAlgn="t"/>
                      <a:r>
                        <a:rPr lang="en-US" sz="1000" u="none" strike="noStrike">
                          <a:effectLst/>
                        </a:rPr>
                        <a:t>Virtual Machines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Virtual Machines for Identity Pattern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Standard virtual machine(s), A2 (2 cores, 3.5 GB RAM, 135 GB disk, $0.166/hr) size: 744 hours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N7H-02629</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$988.03</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607689180"/>
                  </a:ext>
                </a:extLst>
              </a:tr>
              <a:tr h="191172">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standard tier, 744 gateway hour(s), 1000 GB outbound vpn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N7H-04005, Q5H-00025</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$287.56</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074535218"/>
                  </a:ext>
                </a:extLst>
              </a:tr>
              <a:tr h="348940">
                <a:tc>
                  <a:txBody>
                    <a:bodyPr/>
                    <a:lstStyle/>
                    <a:p>
                      <a:pPr algn="l" fontAlgn="t"/>
                      <a:r>
                        <a:rPr lang="en-US" sz="1000" u="none" strike="noStrike">
                          <a:effectLst/>
                        </a:rPr>
                        <a:t>Storage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DR Backups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1500 GB storage Page Blob and Disk type. Basic tier, LRS redundancy, 100 x100,000 transactions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N9H-00114, N9H-00803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$92.31</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608670449"/>
                  </a:ext>
                </a:extLst>
              </a:tr>
              <a:tr h="191172">
                <a:tc>
                  <a:txBody>
                    <a:bodyPr/>
                    <a:lstStyle/>
                    <a:p>
                      <a:pPr algn="l" fontAlgn="t"/>
                      <a:r>
                        <a:rPr lang="en-US" sz="1000" u="none" strike="noStrike">
                          <a:effectLst/>
                        </a:rPr>
                        <a:t>OMS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Monitoring, Backup, and Site Recovery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instance(s) of Operations Management Suite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7U9-00008, 7U9-00003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$248.00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543777192"/>
                  </a:ext>
                </a:extLst>
              </a:tr>
              <a:tr h="191172">
                <a:tc>
                  <a:txBody>
                    <a:bodyPr/>
                    <a:lstStyle/>
                    <a:p>
                      <a:pPr algn="l" fontAlgn="t"/>
                      <a:r>
                        <a:rPr lang="en-US" sz="1000" u="none" strike="noStrike">
                          <a:effectLst/>
                        </a:rPr>
                        <a:t>Support</a:t>
                      </a:r>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Free level</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Support</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$0.00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336761382"/>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Monthly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$1,615.90</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235377065"/>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Annual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$19,390.82</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492109754"/>
                  </a:ext>
                </a:extLst>
              </a:tr>
              <a:tr h="212208">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549069559"/>
                  </a:ext>
                </a:extLst>
              </a:tr>
              <a:tr h="191172">
                <a:tc>
                  <a:txBody>
                    <a:bodyPr/>
                    <a:lstStyle/>
                    <a:p>
                      <a:pPr algn="l" fontAlgn="t"/>
                      <a:r>
                        <a:rPr lang="en-US" sz="1000" u="none" strike="noStrike">
                          <a:effectLst/>
                        </a:rPr>
                        <a:t>Disclaimer</a:t>
                      </a:r>
                      <a:endParaRPr lang="en-US" sz="1000" b="1"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44901268"/>
                  </a:ext>
                </a:extLst>
              </a:tr>
              <a:tr h="191172">
                <a:tc gridSpan="6">
                  <a:txBody>
                    <a:bodyPr/>
                    <a:lstStyle/>
                    <a:p>
                      <a:pPr algn="l" fontAlgn="t"/>
                      <a:r>
                        <a:rPr lang="en-US" sz="1000" u="none" strike="noStrike">
                          <a:effectLst/>
                        </a:rPr>
                        <a:t>All prices shown are in US Dollar ($). This is a summary estimate, not a quote. For up to date pricing information please visit https://azure.microsoft.com/pricing/calculator/channel/</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664476">
                <a:tc gridSpan="6">
                  <a:txBody>
                    <a:bodyPr/>
                    <a:lstStyle/>
                    <a:p>
                      <a:pPr algn="l" fontAlgn="t"/>
                      <a:r>
                        <a:rPr lang="en-US" sz="1000" u="none" strike="noStrike">
                          <a:effectLst/>
                        </a:rPr>
                        <a:t>MICROSOFT CONFIDENTIAL - SUBJECT TO NON-DISCLOSURE AGREEMENT NOTICE AND DISCLAIMER</a:t>
                      </a:r>
                      <a:br>
                        <a:rPr lang="en-US" sz="1000" u="none" strike="noStrike">
                          <a:effectLst/>
                        </a:rPr>
                      </a:br>
                      <a:r>
                        <a:rPr lang="en-US" sz="1000" u="none" strike="noStrike">
                          <a:effectLst/>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000" u="none" strike="noStrike">
                          <a:effectLst/>
                        </a:rPr>
                      </a:br>
                      <a:r>
                        <a:rPr lang="en-US" sz="1000" u="none" strike="noStrike">
                          <a:effectLst/>
                        </a:rPr>
                        <a:t>MICROSOFT MAKES NO WARRANTIES, EXPRESS, IMPLIED OR STATUTORY, AS TO THE INFORMATION IN THIS DOCUMENT</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191172">
                <a:tc gridSpan="6">
                  <a:txBody>
                    <a:bodyPr/>
                    <a:lstStyle/>
                    <a:p>
                      <a:pPr algn="l" fontAlgn="t"/>
                      <a:r>
                        <a:rPr lang="en-US" sz="1000" u="none" strike="noStrike">
                          <a:effectLst/>
                        </a:rPr>
                        <a:t>If you would like to share this information externally, please copy and paste only the necessary content into a customer ready presentations or models.</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191172">
                <a:tc gridSpan="6">
                  <a:txBody>
                    <a:bodyPr/>
                    <a:lstStyle/>
                    <a:p>
                      <a:pPr algn="l" fontAlgn="t"/>
                      <a:r>
                        <a:rPr lang="en-US" sz="1000" u="none" strike="noStrike">
                          <a:effectLst/>
                        </a:rPr>
                        <a:t>This estimate was created at 11/15/2016 5:37:15 PM UTC for willst@microsoft.com. </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191172">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Highly Available SharePoint Farm</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r="30949"/>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93F047FD-FE0E-45F0-B2E3-5E34379B8432}"/>
              </a:ext>
            </a:extLst>
          </p:cNvPr>
          <p:cNvGraphicFramePr/>
          <p:nvPr>
            <p:extLst>
              <p:ext uri="{D42A27DB-BD31-4B8C-83A1-F6EECF244321}">
                <p14:modId xmlns:p14="http://schemas.microsoft.com/office/powerpoint/2010/main" val="37654443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7354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Highly Available Remote Desktop Services </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4946" r="2635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EB47019D-3507-442E-AE1A-0F87BD8E7692}"/>
              </a:ext>
            </a:extLst>
          </p:cNvPr>
          <p:cNvGraphicFramePr/>
          <p:nvPr>
            <p:extLst>
              <p:ext uri="{D42A27DB-BD31-4B8C-83A1-F6EECF244321}">
                <p14:modId xmlns:p14="http://schemas.microsoft.com/office/powerpoint/2010/main" val="85112419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88721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One Region</a:t>
            </a:r>
          </a:p>
        </p:txBody>
      </p:sp>
      <p:sp>
        <p:nvSpPr>
          <p:cNvPr id="1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4"/>
          <a:stretch>
            <a:fillRect/>
          </a:stretch>
        </p:blipFill>
        <p:spPr>
          <a:xfrm>
            <a:off x="437958" y="1740344"/>
            <a:ext cx="3735258" cy="3534437"/>
          </a:xfrm>
          <a:prstGeom prst="rect">
            <a:avLst/>
          </a:prstGeom>
        </p:spPr>
      </p:pic>
      <p:graphicFrame>
        <p:nvGraphicFramePr>
          <p:cNvPr id="9" name="Text Placeholder 5">
            <a:extLst>
              <a:ext uri="{FF2B5EF4-FFF2-40B4-BE49-F238E27FC236}">
                <a16:creationId xmlns:a16="http://schemas.microsoft.com/office/drawing/2014/main" id="{EA773139-35BC-4779-9BBF-05A5A9C451AA}"/>
              </a:ext>
            </a:extLst>
          </p:cNvPr>
          <p:cNvGraphicFramePr/>
          <p:nvPr>
            <p:extLst>
              <p:ext uri="{D42A27DB-BD31-4B8C-83A1-F6EECF244321}">
                <p14:modId xmlns:p14="http://schemas.microsoft.com/office/powerpoint/2010/main" val="3582718218"/>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1975626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Two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4"/>
          <a:stretch>
            <a:fillRect/>
          </a:stretch>
        </p:blipFill>
        <p:spPr>
          <a:xfrm>
            <a:off x="446194" y="1661519"/>
            <a:ext cx="3718785" cy="3692087"/>
          </a:xfrm>
          <a:prstGeom prst="rect">
            <a:avLst/>
          </a:prstGeom>
        </p:spPr>
      </p:pic>
      <p:graphicFrame>
        <p:nvGraphicFramePr>
          <p:cNvPr id="7" name="Text Placeholder 2">
            <a:extLst>
              <a:ext uri="{FF2B5EF4-FFF2-40B4-BE49-F238E27FC236}">
                <a16:creationId xmlns:a16="http://schemas.microsoft.com/office/drawing/2014/main" id="{03219EFF-0D2F-4787-A9E6-FF0C256ACBE2}"/>
              </a:ext>
            </a:extLst>
          </p:cNvPr>
          <p:cNvGraphicFramePr/>
          <p:nvPr>
            <p:extLst>
              <p:ext uri="{D42A27DB-BD31-4B8C-83A1-F6EECF244321}">
                <p14:modId xmlns:p14="http://schemas.microsoft.com/office/powerpoint/2010/main" val="3604747333"/>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826727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Four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4"/>
          <a:stretch>
            <a:fillRect/>
          </a:stretch>
        </p:blipFill>
        <p:spPr>
          <a:xfrm>
            <a:off x="437958" y="2305800"/>
            <a:ext cx="3735258" cy="2403525"/>
          </a:xfrm>
          <a:prstGeom prst="rect">
            <a:avLst/>
          </a:prstGeom>
        </p:spPr>
      </p:pic>
      <p:graphicFrame>
        <p:nvGraphicFramePr>
          <p:cNvPr id="6" name="Text Placeholder 2">
            <a:extLst>
              <a:ext uri="{FF2B5EF4-FFF2-40B4-BE49-F238E27FC236}">
                <a16:creationId xmlns:a16="http://schemas.microsoft.com/office/drawing/2014/main" id="{589014BB-6651-4E85-A76B-F234C7306010}"/>
              </a:ext>
            </a:extLst>
          </p:cNvPr>
          <p:cNvGraphicFramePr/>
          <p:nvPr>
            <p:extLst>
              <p:ext uri="{D42A27DB-BD31-4B8C-83A1-F6EECF244321}">
                <p14:modId xmlns:p14="http://schemas.microsoft.com/office/powerpoint/2010/main" val="3331788396"/>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00381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Redundancy</a:t>
            </a:r>
          </a:p>
        </p:txBody>
      </p:sp>
      <p:sp>
        <p:nvSpPr>
          <p:cNvPr id="1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D724C3A-8135-477E-BDEB-4861FA4CAB49}"/>
              </a:ext>
            </a:extLst>
          </p:cNvPr>
          <p:cNvPicPr>
            <a:picLocks noChangeAspect="1"/>
          </p:cNvPicPr>
          <p:nvPr/>
        </p:nvPicPr>
        <p:blipFill>
          <a:blip r:embed="rId4"/>
          <a:stretch>
            <a:fillRect/>
          </a:stretch>
        </p:blipFill>
        <p:spPr>
          <a:xfrm>
            <a:off x="437958" y="2266791"/>
            <a:ext cx="3735258" cy="2481542"/>
          </a:xfrm>
          <a:prstGeom prst="rect">
            <a:avLst/>
          </a:prstGeom>
        </p:spPr>
      </p:pic>
      <p:graphicFrame>
        <p:nvGraphicFramePr>
          <p:cNvPr id="7" name="Text Placeholder 2">
            <a:extLst>
              <a:ext uri="{FF2B5EF4-FFF2-40B4-BE49-F238E27FC236}">
                <a16:creationId xmlns:a16="http://schemas.microsoft.com/office/drawing/2014/main" id="{A24D4359-A966-47C6-84CB-E5E308340BB2}"/>
              </a:ext>
            </a:extLst>
          </p:cNvPr>
          <p:cNvGraphicFramePr/>
          <p:nvPr>
            <p:extLst>
              <p:ext uri="{D42A27DB-BD31-4B8C-83A1-F6EECF244321}">
                <p14:modId xmlns:p14="http://schemas.microsoft.com/office/powerpoint/2010/main" val="1053351151"/>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8384264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Hybrid Network Integration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srcRect l="10396" r="3090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Box 4">
            <a:extLst>
              <a:ext uri="{FF2B5EF4-FFF2-40B4-BE49-F238E27FC236}">
                <a16:creationId xmlns:a16="http://schemas.microsoft.com/office/drawing/2014/main" id="{B7A43CD7-514A-48C9-A995-F4F5649165FA}"/>
              </a:ext>
            </a:extLst>
          </p:cNvPr>
          <p:cNvGraphicFramePr/>
          <p:nvPr>
            <p:extLst>
              <p:ext uri="{D42A27DB-BD31-4B8C-83A1-F6EECF244321}">
                <p14:modId xmlns:p14="http://schemas.microsoft.com/office/powerpoint/2010/main" val="3452191213"/>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029498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AzureFoundation VNET Design </a:t>
            </a:r>
          </a:p>
        </p:txBody>
      </p:sp>
      <p:cxnSp>
        <p:nvCxnSpPr>
          <p:cNvPr id="19" name="Straight Arrow Connector 1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dirty="0">
                <a:solidFill>
                  <a:schemeClr val="tx1"/>
                </a:solidFill>
                <a:latin typeface="+mn-lt"/>
              </a:rPr>
              <a:t>RFC 1918 IPv4 addresses THEY ARE FREE!</a:t>
            </a:r>
          </a:p>
          <a:p>
            <a:pPr indent="-228600" defTabSz="914400">
              <a:buFont typeface="Arial" panose="020B0604020202020204" pitchFamily="34" charset="0"/>
              <a:buChar char="•"/>
            </a:pPr>
            <a:r>
              <a:rPr lang="en-US" sz="1500" dirty="0">
                <a:solidFill>
                  <a:schemeClr val="tx1"/>
                </a:solidFill>
                <a:latin typeface="+mn-lt"/>
              </a:rPr>
              <a:t>10.0.0.0/16 (Suggest starting at 10.128.0.0)</a:t>
            </a:r>
          </a:p>
          <a:p>
            <a:pPr indent="-228600" defTabSz="914400">
              <a:buFont typeface="Arial" panose="020B0604020202020204" pitchFamily="34" charset="0"/>
              <a:buChar char="•"/>
            </a:pPr>
            <a:r>
              <a:rPr lang="en-US" sz="1500" dirty="0">
                <a:solidFill>
                  <a:schemeClr val="tx1"/>
                </a:solidFill>
                <a:latin typeface="+mn-lt"/>
              </a:rPr>
              <a:t>172.16.0.0/16 (172.16.0.0 – 172.16.31.255.255)</a:t>
            </a:r>
          </a:p>
          <a:p>
            <a:pPr indent="-228600" defTabSz="914400">
              <a:buFont typeface="Arial" panose="020B0604020202020204" pitchFamily="34" charset="0"/>
              <a:buChar char="•"/>
            </a:pPr>
            <a:r>
              <a:rPr lang="en-US" sz="1500" dirty="0">
                <a:solidFill>
                  <a:schemeClr val="tx1"/>
                </a:solidFill>
                <a:latin typeface="+mn-lt"/>
              </a:rPr>
              <a:t>Goal:  Avoid Conflict</a:t>
            </a:r>
          </a:p>
          <a:p>
            <a:pPr indent="-228600" defTabSz="914400">
              <a:buFont typeface="Arial" panose="020B0604020202020204" pitchFamily="34" charset="0"/>
              <a:buChar char="•"/>
            </a:pPr>
            <a:r>
              <a:rPr lang="en-US" sz="1500" dirty="0">
                <a:solidFill>
                  <a:schemeClr val="tx1"/>
                </a:solidFill>
                <a:latin typeface="+mn-lt"/>
              </a:rPr>
              <a:t>What to ask for:  Could you assign a Class B IP Address to host four Azure datacenters?  Common response:  “we are only putting a few things in Azure why do I need 65,000+ hosts?” Remember the goal and that RFC 1918 addresses are Free.  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23746" r="14799"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extLst/>
          </a:blip>
          <a:srcRect l="13256" r="24732" b="-1"/>
          <a:stretch/>
        </p:blipFill>
        <p:spPr>
          <a:xfrm>
            <a:off x="5913795" y="10"/>
            <a:ext cx="6522368" cy="6994515"/>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fontScale="90000"/>
          </a:bodyPr>
          <a:lstStyle/>
          <a:p>
            <a:pPr defTabSz="914400"/>
            <a:r>
              <a:rPr lang="en-US" sz="3700" dirty="0">
                <a:solidFill>
                  <a:srgbClr val="000000"/>
                </a:solidFill>
                <a:ea typeface="+mj-ea"/>
                <a:cs typeface="+mj-cs"/>
              </a:rPr>
              <a:t>AzureFoundation Virtual Network Appliances Justification</a:t>
            </a:r>
          </a:p>
        </p:txBody>
      </p:sp>
      <p:sp>
        <p:nvSpPr>
          <p:cNvPr id="3" name="Text Placeholder 2"/>
          <p:cNvSpPr>
            <a:spLocks noGrp="1"/>
          </p:cNvSpPr>
          <p:nvPr>
            <p:ph type="body" sz="quarter" idx="10"/>
          </p:nvPr>
        </p:nvSpPr>
        <p:spPr>
          <a:xfrm>
            <a:off x="821138" y="2317375"/>
            <a:ext cx="4801185" cy="3864256"/>
          </a:xfrm>
        </p:spPr>
        <p:txBody>
          <a:bodyPr vert="horz" lIns="91440" tIns="45720" rIns="91440" bIns="45720" rtlCol="0" anchor="ctr">
            <a:normAutofit/>
          </a:bodyPr>
          <a:lstStyle/>
          <a:p>
            <a:pPr indent="-228600" defTabSz="914400">
              <a:buFont typeface="Arial" panose="020B0604020202020204" pitchFamily="34" charset="0"/>
              <a:buChar char="•"/>
            </a:pPr>
            <a:r>
              <a:rPr lang="en-US" sz="1300" dirty="0">
                <a:solidFill>
                  <a:srgbClr val="000000"/>
                </a:solidFill>
                <a:latin typeface="+mn-lt"/>
              </a:rPr>
              <a:t>Azure’s Software Defined Networking gives administrators the ability to control routing with User Defined Routing.  </a:t>
            </a:r>
          </a:p>
          <a:p>
            <a:pPr indent="-228600" defTabSz="914400">
              <a:buFont typeface="Arial" panose="020B0604020202020204" pitchFamily="34" charset="0"/>
              <a:buChar char="•"/>
            </a:pPr>
            <a:r>
              <a:rPr lang="en-US" sz="1300" dirty="0">
                <a:solidFill>
                  <a:srgbClr val="000000"/>
                </a:solidFill>
                <a:latin typeface="+mn-lt"/>
              </a:rPr>
              <a:t>Virtual Network Security Appliances Use Cases:</a:t>
            </a:r>
          </a:p>
          <a:p>
            <a:pPr marL="342900" indent="-228600" defTabSz="914400">
              <a:buFont typeface="Arial" panose="020B0604020202020204" pitchFamily="34" charset="0"/>
              <a:buChar char="•"/>
            </a:pPr>
            <a:r>
              <a:rPr lang="en-US" sz="1300" dirty="0">
                <a:solidFill>
                  <a:srgbClr val="000000"/>
                </a:solidFill>
                <a:latin typeface="+mn-lt"/>
              </a:rPr>
              <a:t>Authentication and authorization prior to allowing access to your application</a:t>
            </a:r>
          </a:p>
          <a:p>
            <a:pPr marL="342900" indent="-228600" defTabSz="914400">
              <a:buFont typeface="Arial" panose="020B0604020202020204" pitchFamily="34" charset="0"/>
              <a:buChar char="•"/>
            </a:pPr>
            <a:r>
              <a:rPr lang="en-US" sz="1300" dirty="0">
                <a:solidFill>
                  <a:srgbClr val="000000"/>
                </a:solidFill>
                <a:latin typeface="+mn-lt"/>
              </a:rPr>
              <a:t>Intrusion detection and intrusion response</a:t>
            </a:r>
          </a:p>
          <a:p>
            <a:pPr marL="342900" indent="-228600" defTabSz="914400">
              <a:buFont typeface="Arial" panose="020B0604020202020204" pitchFamily="34" charset="0"/>
              <a:buChar char="•"/>
            </a:pPr>
            <a:r>
              <a:rPr lang="en-US" sz="1300" dirty="0">
                <a:solidFill>
                  <a:srgbClr val="000000"/>
                </a:solidFill>
                <a:latin typeface="+mn-lt"/>
              </a:rPr>
              <a:t>Application layer inspection for high-level protocols</a:t>
            </a:r>
          </a:p>
          <a:p>
            <a:pPr marL="342900" indent="-228600" defTabSz="914400">
              <a:buFont typeface="Arial" panose="020B0604020202020204" pitchFamily="34" charset="0"/>
              <a:buChar char="•"/>
            </a:pPr>
            <a:r>
              <a:rPr lang="en-US" sz="1300" dirty="0">
                <a:solidFill>
                  <a:srgbClr val="000000"/>
                </a:solidFill>
                <a:latin typeface="+mn-lt"/>
              </a:rPr>
              <a:t>URL filtering</a:t>
            </a:r>
          </a:p>
          <a:p>
            <a:pPr marL="342900" indent="-228600" defTabSz="914400">
              <a:buFont typeface="Arial" panose="020B0604020202020204" pitchFamily="34" charset="0"/>
              <a:buChar char="•"/>
            </a:pPr>
            <a:r>
              <a:rPr lang="en-US" sz="1300" dirty="0">
                <a:solidFill>
                  <a:srgbClr val="000000"/>
                </a:solidFill>
                <a:latin typeface="+mn-lt"/>
              </a:rPr>
              <a:t>Network level antivirus and antimalware</a:t>
            </a:r>
          </a:p>
          <a:p>
            <a:pPr marL="342900" indent="-228600" defTabSz="914400">
              <a:buFont typeface="Arial" panose="020B0604020202020204" pitchFamily="34" charset="0"/>
              <a:buChar char="•"/>
            </a:pPr>
            <a:r>
              <a:rPr lang="en-US" sz="1300" dirty="0">
                <a:solidFill>
                  <a:srgbClr val="000000"/>
                </a:solidFill>
                <a:latin typeface="+mn-lt"/>
              </a:rPr>
              <a:t>Anti-bot protection</a:t>
            </a:r>
          </a:p>
          <a:p>
            <a:pPr marL="342900" indent="-228600" defTabSz="914400">
              <a:buFont typeface="Arial" panose="020B0604020202020204" pitchFamily="34" charset="0"/>
              <a:buChar char="•"/>
            </a:pPr>
            <a:r>
              <a:rPr lang="en-US" sz="1300" dirty="0">
                <a:solidFill>
                  <a:srgbClr val="000000"/>
                </a:solidFill>
                <a:latin typeface="+mn-lt"/>
              </a:rPr>
              <a:t>Application access control</a:t>
            </a:r>
          </a:p>
          <a:p>
            <a:pPr marL="342900" indent="-228600" defTabSz="914400">
              <a:buFont typeface="Arial" panose="020B0604020202020204" pitchFamily="34" charset="0"/>
              <a:buChar char="•"/>
            </a:pPr>
            <a:r>
              <a:rPr lang="en-US" sz="1300" dirty="0">
                <a:solidFill>
                  <a:srgbClr val="000000"/>
                </a:solidFill>
                <a:latin typeface="+mn-lt"/>
              </a:rPr>
              <a:t>Additional DDoS protection (above the DDoS protection provided the Azure fabric itself)</a:t>
            </a:r>
          </a:p>
        </p:txBody>
      </p:sp>
    </p:spTree>
    <p:extLst>
      <p:ext uri="{BB962C8B-B14F-4D97-AF65-F5344CB8AC3E}">
        <p14:creationId xmlns:p14="http://schemas.microsoft.com/office/powerpoint/2010/main" val="228917859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8E3483-D879-444C-B606-F6BA0ACEACF5}"/>
              </a:ext>
            </a:extLst>
          </p:cNvPr>
          <p:cNvSpPr>
            <a:spLocks noGrp="1"/>
          </p:cNvSpPr>
          <p:nvPr>
            <p:ph type="title"/>
          </p:nvPr>
        </p:nvSpPr>
        <p:spPr/>
        <p:txBody>
          <a:bodyPr/>
          <a:lstStyle/>
          <a:p>
            <a:r>
              <a:rPr lang="en-US" dirty="0"/>
              <a:t>Data Pipeline Pattern</a:t>
            </a:r>
          </a:p>
        </p:txBody>
      </p:sp>
      <p:sp>
        <p:nvSpPr>
          <p:cNvPr id="4" name="Text Placeholder 3">
            <a:extLst>
              <a:ext uri="{FF2B5EF4-FFF2-40B4-BE49-F238E27FC236}">
                <a16:creationId xmlns:a16="http://schemas.microsoft.com/office/drawing/2014/main" id="{CD560453-6A4A-4C89-AAE1-5753D292513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6425812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KeyVault Integrated Storage</a:t>
            </a:r>
          </a:p>
        </p:txBody>
      </p:sp>
      <p:sp>
        <p:nvSpPr>
          <p:cNvPr id="4" name="Text Placeholder 3"/>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2400">
                <a:solidFill>
                  <a:srgbClr val="000000"/>
                </a:solidFill>
                <a:latin typeface="+mn-lt"/>
              </a:rPr>
              <a:t>Manage access to Storage Accounts using KeyVault</a:t>
            </a:r>
          </a:p>
          <a:p>
            <a:pPr indent="-228600" defTabSz="914400"/>
            <a:endParaRPr lang="en-US" sz="2400">
              <a:solidFill>
                <a:srgbClr val="000000"/>
              </a:solidFill>
              <a:latin typeface="+mn-lt"/>
            </a:endParaRP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Visual Studio Team Services</a:t>
            </a:r>
          </a:p>
        </p:txBody>
      </p:sp>
      <p:sp>
        <p:nvSpPr>
          <p:cNvPr id="4" name="Text Placeholder 3"/>
          <p:cNvSpPr>
            <a:spLocks noGrp="1"/>
          </p:cNvSpPr>
          <p:nvPr>
            <p:ph type="body" sz="quarter" idx="10"/>
          </p:nvPr>
        </p:nvSpPr>
        <p:spPr>
          <a:xfrm>
            <a:off x="820925" y="3497261"/>
            <a:ext cx="4902055" cy="855530"/>
          </a:xfrm>
        </p:spPr>
        <p:txBody>
          <a:bodyPr vert="horz" lIns="91440" tIns="45720" rIns="91440" bIns="45720" rtlCol="0" anchor="b">
            <a:normAutofit/>
          </a:bodyPr>
          <a:lstStyle/>
          <a:p>
            <a:pPr defTabSz="914400">
              <a:spcBef>
                <a:spcPts val="1000"/>
              </a:spcBef>
            </a:pPr>
            <a:r>
              <a:rPr lang="en-US" sz="1800" kern="1200">
                <a:solidFill>
                  <a:srgbClr val="000000"/>
                </a:solidFill>
                <a:latin typeface="+mn-lt"/>
                <a:ea typeface="+mn-ea"/>
                <a:cs typeface="+mn-cs"/>
              </a:rPr>
              <a:t>Use Case:  A state of the art development environment that will enable continuous integration.</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4"/>
          <a:stretch>
            <a:fillRect/>
          </a:stretch>
        </p:blipFill>
        <p:spPr>
          <a:xfrm>
            <a:off x="7864366" y="2597837"/>
            <a:ext cx="4224811" cy="2731453"/>
          </a:xfrm>
          <a:prstGeom prst="rect">
            <a:avLst/>
          </a:prstGeom>
        </p:spPr>
      </p:pic>
    </p:spTree>
    <p:extLst>
      <p:ext uri="{BB962C8B-B14F-4D97-AF65-F5344CB8AC3E}">
        <p14:creationId xmlns:p14="http://schemas.microsoft.com/office/powerpoint/2010/main" val="14192936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D4EC-BD0F-4E4D-9647-A924EF779FD6}"/>
              </a:ext>
            </a:extLst>
          </p:cNvPr>
          <p:cNvSpPr>
            <a:spLocks noGrp="1"/>
          </p:cNvSpPr>
          <p:nvPr>
            <p:ph type="title"/>
          </p:nvPr>
        </p:nvSpPr>
        <p:spPr/>
        <p:txBody>
          <a:bodyPr/>
          <a:lstStyle/>
          <a:p>
            <a:r>
              <a:rPr lang="en-US" dirty="0"/>
              <a:t>Contoso Branches</a:t>
            </a:r>
          </a:p>
        </p:txBody>
      </p:sp>
      <p:sp>
        <p:nvSpPr>
          <p:cNvPr id="3" name="Text Placeholder 2">
            <a:extLst>
              <a:ext uri="{FF2B5EF4-FFF2-40B4-BE49-F238E27FC236}">
                <a16:creationId xmlns:a16="http://schemas.microsoft.com/office/drawing/2014/main" id="{98914D59-5CA5-4162-8695-EBF6DB0A392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4423320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C3E2-3216-4AFD-A540-FBDBA2B39C63}"/>
              </a:ext>
            </a:extLst>
          </p:cNvPr>
          <p:cNvSpPr>
            <a:spLocks noGrp="1"/>
          </p:cNvSpPr>
          <p:nvPr>
            <p:ph type="title"/>
          </p:nvPr>
        </p:nvSpPr>
        <p:spPr/>
        <p:txBody>
          <a:bodyPr/>
          <a:lstStyle/>
          <a:p>
            <a:r>
              <a:rPr lang="en-US" dirty="0"/>
              <a:t>M365 Modern Workspace</a:t>
            </a:r>
          </a:p>
        </p:txBody>
      </p:sp>
    </p:spTree>
    <p:extLst>
      <p:ext uri="{BB962C8B-B14F-4D97-AF65-F5344CB8AC3E}">
        <p14:creationId xmlns:p14="http://schemas.microsoft.com/office/powerpoint/2010/main" val="740769614"/>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90BC63-87D7-4DEF-B28A-C1722E89BC8B}"/>
              </a:ext>
            </a:extLst>
          </p:cNvPr>
          <p:cNvSpPr>
            <a:spLocks noGrp="1"/>
          </p:cNvSpPr>
          <p:nvPr>
            <p:ph type="title"/>
          </p:nvPr>
        </p:nvSpPr>
        <p:spPr>
          <a:xfrm>
            <a:off x="6787018" y="1424085"/>
            <a:ext cx="5106724" cy="1351952"/>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Windows Modern Desktop Shift</a:t>
            </a:r>
          </a:p>
        </p:txBody>
      </p:sp>
      <p:sp>
        <p:nvSpPr>
          <p:cNvPr id="70" name="Freeform: Shape 6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296559" cy="6994525"/>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44950" cy="6994525"/>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 name="Picture 1" descr="cid:image015.png@01D46A06.B0285BD0">
            <a:extLst>
              <a:ext uri="{FF2B5EF4-FFF2-40B4-BE49-F238E27FC236}">
                <a16:creationId xmlns:a16="http://schemas.microsoft.com/office/drawing/2014/main" id="{413848A5-CD51-419B-BE5C-71F29E3A40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71544" y="1137552"/>
            <a:ext cx="4187595" cy="32244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F8DEA1-AB62-4E27-80B7-E102BF86DBD5}"/>
              </a:ext>
            </a:extLst>
          </p:cNvPr>
          <p:cNvSpPr txBox="1"/>
          <p:nvPr/>
        </p:nvSpPr>
        <p:spPr>
          <a:xfrm>
            <a:off x="6791551" y="2929155"/>
            <a:ext cx="5106724" cy="3245023"/>
          </a:xfrm>
          <a:prstGeom prst="rect">
            <a:avLst/>
          </a:prstGeom>
        </p:spPr>
        <p:txBody>
          <a:bodyPr vert="horz" lIns="91440" tIns="45720" rIns="91440" bIns="45720" rtlCol="0" anchor="t">
            <a:normAutofit/>
          </a:bodyPr>
          <a:lstStyle/>
          <a:p>
            <a:pPr lvl="0" indent="-228600" defTabSz="914400" fontAlgn="base">
              <a:lnSpc>
                <a:spcPct val="90000"/>
              </a:lnSpc>
              <a:spcBef>
                <a:spcPct val="0"/>
              </a:spcBef>
              <a:spcAft>
                <a:spcPct val="0"/>
              </a:spcAft>
              <a:buFont typeface="Arial" panose="020B0604020202020204" pitchFamily="34" charset="0"/>
              <a:buChar char="•"/>
            </a:pPr>
            <a:r>
              <a:rPr lang="en-US" altLang="en-US" sz="1500"/>
              <a:t>Information on how to “shift” to a Modern Desktop.  This includes some nice, snappy videos on </a:t>
            </a:r>
            <a:r>
              <a:rPr lang="en-US" altLang="en-US" sz="1500">
                <a:hlinkClick r:id="rId5"/>
              </a:rPr>
              <a:t>Microsoft Mechanics</a:t>
            </a:r>
            <a:r>
              <a:rPr lang="en-US" altLang="en-US" sz="1500"/>
              <a:t> that are aligned to each aspect of the Modern Desktop</a:t>
            </a:r>
          </a:p>
          <a:p>
            <a:pPr lvl="0" indent="-228600" defTabSz="914400" fontAlgn="base">
              <a:lnSpc>
                <a:spcPct val="90000"/>
              </a:lnSpc>
              <a:spcBef>
                <a:spcPct val="0"/>
              </a:spcBef>
              <a:spcAft>
                <a:spcPct val="0"/>
              </a:spcAft>
              <a:buFont typeface="Arial" panose="020B0604020202020204" pitchFamily="34" charset="0"/>
              <a:buChar char="•"/>
            </a:pPr>
            <a:r>
              <a:rPr lang="en-US" altLang="en-US" sz="1500"/>
              <a:t>Try to configuring this in the </a:t>
            </a:r>
            <a:r>
              <a:rPr lang="en-US" altLang="en-US" sz="1500">
                <a:hlinkClick r:id="rId6"/>
              </a:rPr>
              <a:t>Microsoft 365 Modern Desktop Lab</a:t>
            </a:r>
            <a:r>
              <a:rPr lang="en-US" altLang="en-US" sz="1500"/>
              <a:t> that we provide along with step-by-step guides before touching their production environments.</a:t>
            </a:r>
          </a:p>
          <a:p>
            <a:pPr lvl="0" indent="-228600" defTabSz="914400" fontAlgn="base">
              <a:lnSpc>
                <a:spcPct val="90000"/>
              </a:lnSpc>
              <a:spcBef>
                <a:spcPct val="0"/>
              </a:spcBef>
              <a:spcAft>
                <a:spcPct val="0"/>
              </a:spcAft>
              <a:buFont typeface="Arial" panose="020B0604020202020204" pitchFamily="34" charset="0"/>
              <a:buChar char="•"/>
            </a:pPr>
            <a:r>
              <a:rPr lang="en-US" altLang="en-US" sz="1500"/>
              <a:t>When talking to customers I always share this lab as my favourite training tool, along with the following for gaining more in-depth knowledge:</a:t>
            </a:r>
            <a:br>
              <a:rPr lang="en-US" altLang="en-US" sz="1500"/>
            </a:br>
            <a:br>
              <a:rPr lang="en-US" altLang="en-US" sz="1500"/>
            </a:br>
            <a:r>
              <a:rPr lang="en-US" altLang="en-US" sz="1500">
                <a:hlinkClick r:id="rId7"/>
              </a:rPr>
              <a:t>docs.microsoft.com</a:t>
            </a:r>
            <a:br>
              <a:rPr lang="en-US" altLang="en-US" sz="1500"/>
            </a:br>
            <a:r>
              <a:rPr lang="en-US" altLang="en-US" sz="1500">
                <a:hlinkClick r:id="rId8"/>
              </a:rPr>
              <a:t>Microsoft Ignite YouTube channel</a:t>
            </a:r>
            <a:br>
              <a:rPr lang="en-US" altLang="en-US" sz="1500"/>
            </a:br>
            <a:r>
              <a:rPr lang="en-US" altLang="en-US" sz="1500">
                <a:hlinkClick r:id="rId9"/>
              </a:rPr>
              <a:t>Microsoft Mechanics Youtube channel</a:t>
            </a:r>
            <a:r>
              <a:rPr lang="en-US" altLang="en-US" sz="1500"/>
              <a:t> </a:t>
            </a:r>
          </a:p>
          <a:p>
            <a:pPr lvl="0" indent="-228600" defTabSz="914400" fontAlgn="base">
              <a:lnSpc>
                <a:spcPct val="90000"/>
              </a:lnSpc>
              <a:spcBef>
                <a:spcPct val="0"/>
              </a:spcBef>
              <a:spcAft>
                <a:spcPct val="0"/>
              </a:spcAft>
              <a:buFont typeface="Arial" panose="020B0604020202020204" pitchFamily="34" charset="0"/>
              <a:buChar char="•"/>
            </a:pPr>
            <a:r>
              <a:rPr lang="en-US" altLang="en-US" sz="1500">
                <a:hlinkClick r:id="rId10"/>
              </a:rPr>
              <a:t>Microsoft Virtual Academy</a:t>
            </a:r>
            <a:endParaRPr lang="en-US" altLang="en-US" sz="1500"/>
          </a:p>
          <a:p>
            <a:pPr lvl="0" indent="-228600" defTabSz="914400" fontAlgn="base">
              <a:lnSpc>
                <a:spcPct val="90000"/>
              </a:lnSpc>
              <a:spcBef>
                <a:spcPct val="0"/>
              </a:spcBef>
              <a:spcAft>
                <a:spcPct val="0"/>
              </a:spcAft>
              <a:buFont typeface="Arial" panose="020B0604020202020204" pitchFamily="34" charset="0"/>
              <a:buChar char="•"/>
            </a:pPr>
            <a:endParaRPr lang="en-US" altLang="en-US" sz="1500"/>
          </a:p>
          <a:p>
            <a:pPr lvl="0" indent="-228600" defTabSz="914400" fontAlgn="base">
              <a:lnSpc>
                <a:spcPct val="90000"/>
              </a:lnSpc>
              <a:spcBef>
                <a:spcPct val="0"/>
              </a:spcBef>
              <a:spcAft>
                <a:spcPct val="0"/>
              </a:spcAft>
              <a:buFont typeface="Arial" panose="020B0604020202020204" pitchFamily="34" charset="0"/>
              <a:buChar char="•"/>
            </a:pPr>
            <a:endParaRPr lang="en-US" altLang="en-US" sz="1500"/>
          </a:p>
          <a:p>
            <a:pPr indent="-228600" defTabSz="914400">
              <a:lnSpc>
                <a:spcPct val="90000"/>
              </a:lnSpc>
              <a:spcAft>
                <a:spcPts val="600"/>
              </a:spcAft>
              <a:buFont typeface="Arial" panose="020B0604020202020204" pitchFamily="34" charset="0"/>
              <a:buChar char="•"/>
            </a:pPr>
            <a:endParaRPr lang="en-US" sz="1500"/>
          </a:p>
        </p:txBody>
      </p:sp>
    </p:spTree>
    <p:extLst>
      <p:ext uri="{BB962C8B-B14F-4D97-AF65-F5344CB8AC3E}">
        <p14:creationId xmlns:p14="http://schemas.microsoft.com/office/powerpoint/2010/main" val="2324660728"/>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3700">
                <a:solidFill>
                  <a:schemeClr val="tx1"/>
                </a:solidFill>
                <a:ea typeface="+mj-ea"/>
                <a:cs typeface="+mj-cs"/>
              </a:rPr>
              <a:t>AzureFoundation for Nonprofits Problem Statement</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5307" r="2323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Box 2">
            <a:extLst>
              <a:ext uri="{FF2B5EF4-FFF2-40B4-BE49-F238E27FC236}">
                <a16:creationId xmlns:a16="http://schemas.microsoft.com/office/drawing/2014/main" id="{5C7FEE29-5464-4D64-8F99-15590264A554}"/>
              </a:ext>
            </a:extLst>
          </p:cNvPr>
          <p:cNvGraphicFramePr/>
          <p:nvPr>
            <p:extLst>
              <p:ext uri="{D42A27DB-BD31-4B8C-83A1-F6EECF244321}">
                <p14:modId xmlns:p14="http://schemas.microsoft.com/office/powerpoint/2010/main" val="2766823058"/>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Metadata Interview</a:t>
            </a:r>
          </a:p>
        </p:txBody>
      </p:sp>
      <p:sp>
        <p:nvSpPr>
          <p:cNvPr id="3" name="Text Placeholder 2"/>
          <p:cNvSpPr>
            <a:spLocks noGrp="1"/>
          </p:cNvSpPr>
          <p:nvPr>
            <p:ph type="body" sz="quarter" idx="10"/>
          </p:nvPr>
        </p:nvSpPr>
        <p:spPr>
          <a:xfrm>
            <a:off x="6212702" y="817829"/>
            <a:ext cx="5412482" cy="5334762"/>
          </a:xfrm>
        </p:spPr>
        <p:txBody>
          <a:bodyPr vert="horz" lIns="91440" tIns="45720" rIns="91440" bIns="45720" rtlCol="0" anchor="ctr">
            <a:normAutofit/>
          </a:bodyPr>
          <a:lstStyle/>
          <a:p>
            <a:pPr marL="571500" indent="-228600" defTabSz="914400">
              <a:buFont typeface="Arial" panose="020B0604020202020204" pitchFamily="34" charset="0"/>
              <a:buChar char="•"/>
            </a:pPr>
            <a:r>
              <a:rPr lang="en-US" sz="1100" dirty="0" err="1">
                <a:solidFill>
                  <a:srgbClr val="000000"/>
                </a:solidFill>
                <a:latin typeface="+mn-lt"/>
              </a:rPr>
              <a:t>Goto</a:t>
            </a:r>
            <a:r>
              <a:rPr lang="en-US" sz="1100" dirty="0">
                <a:solidFill>
                  <a:srgbClr val="000000"/>
                </a:solidFill>
                <a:latin typeface="+mn-lt"/>
              </a:rPr>
              <a:t> </a:t>
            </a:r>
            <a:r>
              <a:rPr lang="en-US" sz="1100" dirty="0">
                <a:solidFill>
                  <a:srgbClr val="000000"/>
                </a:solidFill>
                <a:latin typeface="+mn-lt"/>
                <a:hlinkClick r:id="rId4"/>
              </a:rPr>
              <a:t>https://github.com/willstg/AzureFoundation</a:t>
            </a:r>
            <a:r>
              <a:rPr lang="en-US" sz="1100" dirty="0">
                <a:solidFill>
                  <a:srgbClr val="000000"/>
                </a:solidFill>
                <a:latin typeface="+mn-lt"/>
              </a:rPr>
              <a:t> and navigate to the Metadata folder, download and rename the spreadsheet by adding the account name to the spreadsheet.  (Sorry it is so big)</a:t>
            </a:r>
          </a:p>
          <a:p>
            <a:pPr marL="571500" indent="-228600" defTabSz="914400">
              <a:buFont typeface="Arial" panose="020B0604020202020204" pitchFamily="34" charset="0"/>
              <a:buChar char="•"/>
            </a:pPr>
            <a:r>
              <a:rPr lang="en-US" sz="1100" dirty="0">
                <a:solidFill>
                  <a:srgbClr val="000000"/>
                </a:solidFill>
                <a:latin typeface="+mn-lt"/>
              </a:rPr>
              <a:t>Start from Left to Right, one of the first tabs outlines the interview process</a:t>
            </a:r>
          </a:p>
          <a:p>
            <a:pPr marL="571500" indent="-228600" defTabSz="914400">
              <a:buFont typeface="Arial" panose="020B0604020202020204" pitchFamily="34" charset="0"/>
              <a:buChar char="•"/>
            </a:pPr>
            <a:r>
              <a:rPr lang="en-US" sz="1100" dirty="0">
                <a:solidFill>
                  <a:srgbClr val="000000"/>
                </a:solidFill>
                <a:latin typeface="+mn-lt"/>
              </a:rPr>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228600" defTabSz="914400">
              <a:buFont typeface="Arial" panose="020B0604020202020204" pitchFamily="34" charset="0"/>
              <a:buChar char="•"/>
            </a:pPr>
            <a:endParaRPr lang="en-US" sz="1100" dirty="0">
              <a:solidFill>
                <a:srgbClr val="000000"/>
              </a:solidFill>
            </a:endParaRPr>
          </a:p>
          <a:p>
            <a:pPr marL="1257300" lvl="4" indent="-228600" defTabSz="914400">
              <a:buFont typeface="Arial" panose="020B0604020202020204" pitchFamily="34" charset="0"/>
              <a:buChar char="•"/>
            </a:pPr>
            <a:r>
              <a:rPr lang="en-US" sz="1100" dirty="0">
                <a:solidFill>
                  <a:srgbClr val="000000"/>
                </a:solidFill>
              </a:rPr>
              <a:t>Is it a centralized or decentralized model?</a:t>
            </a:r>
          </a:p>
          <a:p>
            <a:pPr marL="1257300" lvl="4" indent="-228600" defTabSz="914400">
              <a:buFont typeface="Arial" panose="020B0604020202020204" pitchFamily="34" charset="0"/>
              <a:buChar char="•"/>
            </a:pPr>
            <a:r>
              <a:rPr lang="en-US" sz="1100" dirty="0">
                <a:solidFill>
                  <a:srgbClr val="000000"/>
                </a:solidFill>
              </a:rPr>
              <a:t>Do agencies/departments have their own procurement powers?</a:t>
            </a:r>
          </a:p>
          <a:p>
            <a:pPr marL="1257300" lvl="4" indent="-228600" defTabSz="914400">
              <a:buFont typeface="Arial" panose="020B0604020202020204" pitchFamily="34" charset="0"/>
              <a:buChar char="•"/>
            </a:pPr>
            <a:r>
              <a:rPr lang="en-US" sz="1100" dirty="0">
                <a:solidFill>
                  <a:srgbClr val="000000"/>
                </a:solidFill>
              </a:rPr>
              <a:t>Do they outsource or is all work done in-house?</a:t>
            </a:r>
          </a:p>
          <a:p>
            <a:pPr marL="1257300" lvl="4" indent="-228600" defTabSz="914400">
              <a:buFont typeface="Arial" panose="020B0604020202020204" pitchFamily="34" charset="0"/>
              <a:buChar char="•"/>
            </a:pPr>
            <a:r>
              <a:rPr lang="en-US" sz="1100" dirty="0">
                <a:solidFill>
                  <a:srgbClr val="000000"/>
                </a:solidFill>
              </a:rPr>
              <a:t>Are their agency/department resources shared or separated?</a:t>
            </a:r>
          </a:p>
          <a:p>
            <a:pPr marL="1257300" lvl="4" indent="-228600" defTabSz="914400">
              <a:buFont typeface="Arial" panose="020B0604020202020204" pitchFamily="34" charset="0"/>
              <a:buChar char="•"/>
            </a:pPr>
            <a:r>
              <a:rPr lang="en-US" sz="1100" dirty="0">
                <a:solidFill>
                  <a:srgbClr val="000000"/>
                </a:solidFill>
              </a:rPr>
              <a:t>Do they need special security around the shared/separated resources?</a:t>
            </a:r>
          </a:p>
          <a:p>
            <a:pPr marL="571500" lvl="1" indent="-228600" defTabSz="914400">
              <a:buFont typeface="Arial" panose="020B0604020202020204" pitchFamily="34" charset="0"/>
              <a:buChar char="•"/>
            </a:pPr>
            <a:endParaRPr lang="en-US" sz="1100" dirty="0">
              <a:solidFill>
                <a:srgbClr val="000000"/>
              </a:solidFill>
            </a:endParaRPr>
          </a:p>
          <a:p>
            <a:pPr marL="571500" indent="-228600" defTabSz="914400">
              <a:buFont typeface="Arial" panose="020B0604020202020204" pitchFamily="34" charset="0"/>
              <a:buChar char="•"/>
            </a:pPr>
            <a:r>
              <a:rPr lang="en-US" sz="1100" dirty="0">
                <a:solidFill>
                  <a:srgbClr val="000000"/>
                </a:solidFill>
                <a:latin typeface="+mn-lt"/>
              </a:rPr>
              <a:t>Subscription Naming Conventions could be no changes, or customized.  Option to have less subscriptions.</a:t>
            </a:r>
          </a:p>
          <a:p>
            <a:pPr marL="571500" indent="-228600" defTabSz="914400">
              <a:buFont typeface="Arial" panose="020B0604020202020204" pitchFamily="34" charset="0"/>
              <a:buChar char="•"/>
            </a:pPr>
            <a:r>
              <a:rPr lang="en-US" sz="1100" dirty="0">
                <a:solidFill>
                  <a:srgbClr val="000000"/>
                </a:solidFill>
                <a:latin typeface="+mn-lt"/>
              </a:rPr>
              <a:t>Decide what four datacenters to use, reference the Azure Data Center Pair documents to make sure there is an understanding on the Azure failover design.  </a:t>
            </a:r>
          </a:p>
          <a:p>
            <a:pPr marL="571500" indent="-228600" defTabSz="914400">
              <a:buFont typeface="Arial" panose="020B0604020202020204" pitchFamily="34" charset="0"/>
              <a:buChar char="•"/>
            </a:pPr>
            <a:r>
              <a:rPr lang="en-US" sz="1100" dirty="0">
                <a:solidFill>
                  <a:srgbClr val="000000"/>
                </a:solidFill>
                <a:latin typeface="+mn-lt"/>
              </a:rPr>
              <a:t>Determine if Network Virtual Appliances (NVA) will be used in conjunction with the Azure Software Defined Networking.  Update the Subnets that will be subjected to the User Defined Routing rules.</a:t>
            </a:r>
          </a:p>
          <a:p>
            <a:pPr marL="571500" indent="-228600" defTabSz="914400">
              <a:buFont typeface="Arial" panose="020B0604020202020204" pitchFamily="34" charset="0"/>
              <a:buChar char="•"/>
            </a:pPr>
            <a:r>
              <a:rPr lang="en-US" sz="1100" dirty="0">
                <a:solidFill>
                  <a:srgbClr val="000000"/>
                </a:solidFill>
                <a:latin typeface="+mn-lt"/>
              </a:rPr>
              <a:t>Introduce ExpressRoute and the path to integrate with IPSec VPNs (Dynamic or Static routing).</a:t>
            </a:r>
          </a:p>
          <a:p>
            <a:pPr marL="571500" indent="-228600" defTabSz="914400">
              <a:buFont typeface="Arial" panose="020B0604020202020204" pitchFamily="34" charset="0"/>
              <a:buChar char="•"/>
            </a:pPr>
            <a:r>
              <a:rPr lang="en-US" sz="1100" dirty="0">
                <a:solidFill>
                  <a:srgbClr val="000000"/>
                </a:solidFill>
                <a:latin typeface="+mn-lt"/>
              </a:rPr>
              <a:t>Local Networks, IP space that will be accessible from Azure’s private connections. 	</a:t>
            </a:r>
          </a:p>
          <a:p>
            <a:pPr marL="571500" indent="-228600" defTabSz="914400">
              <a:buFont typeface="Arial" panose="020B0604020202020204" pitchFamily="34" charset="0"/>
              <a:buChar char="•"/>
            </a:pPr>
            <a:endParaRPr lang="en-US" sz="1100" dirty="0">
              <a:solidFill>
                <a:srgbClr val="000000"/>
              </a:solidFill>
              <a:latin typeface="+mn-lt"/>
            </a:endParaRPr>
          </a:p>
          <a:p>
            <a:pPr marL="571500" indent="-228600" defTabSz="914400">
              <a:buFont typeface="Arial" panose="020B0604020202020204" pitchFamily="34" charset="0"/>
              <a:buChar char="•"/>
            </a:pPr>
            <a:endParaRPr lang="en-US" sz="1100" dirty="0">
              <a:solidFill>
                <a:srgbClr val="000000"/>
              </a:solidFill>
              <a:latin typeface="+mn-lt"/>
            </a:endParaRPr>
          </a:p>
        </p:txBody>
      </p:sp>
    </p:spTree>
    <p:extLst>
      <p:ext uri="{BB962C8B-B14F-4D97-AF65-F5344CB8AC3E}">
        <p14:creationId xmlns:p14="http://schemas.microsoft.com/office/powerpoint/2010/main" val="305198017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Partners who will deploy the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800" dirty="0">
                <a:solidFill>
                  <a:schemeClr val="tx1"/>
                </a:solidFill>
                <a:latin typeface="+mn-lt"/>
                <a:hlinkClick r:id="rId3"/>
              </a:rPr>
              <a:t>https://aka.ms/AzureFoundation</a:t>
            </a:r>
            <a:endParaRPr lang="en-US" sz="1800" dirty="0">
              <a:solidFill>
                <a:schemeClr val="tx1"/>
              </a:solidFill>
              <a:latin typeface="+mn-lt"/>
            </a:endParaRPr>
          </a:p>
        </p:txBody>
      </p:sp>
      <p:pic>
        <p:nvPicPr>
          <p:cNvPr id="3" name="Picture 2"/>
          <p:cNvPicPr>
            <a:picLocks noChangeAspect="1"/>
          </p:cNvPicPr>
          <p:nvPr/>
        </p:nvPicPr>
        <p:blipFill rotWithShape="1">
          <a:blip r:embed="rId4"/>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AzureFoundation Metadata</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The AzureFoundation\Metadata folder, look for XLSX spreadsheet</a:t>
            </a:r>
          </a:p>
          <a:p>
            <a:pPr marL="571500" indent="-571500">
              <a:buFont typeface="Arial" panose="020B0604020202020204" pitchFamily="34" charset="0"/>
              <a:buChar char="•"/>
            </a:pPr>
            <a:r>
              <a:rPr lang="en-US" sz="2000" dirty="0"/>
              <a:t>Create a Fork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What’s in a Pattern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a:solidFill>
                  <a:schemeClr val="tx1"/>
                </a:solidFill>
                <a:latin typeface="+mn-lt"/>
              </a:rPr>
              <a:t>The EA Portal and Account Portal have a Read Only API, which prevent us from writing automation to deploy “Departments”, “Account” and “Subscriptions”.  Thus, the metadata gives a naming convention to follow and use in the “click, click, click” interface.</a:t>
            </a:r>
          </a:p>
          <a:p>
            <a:pPr indent="-228600" defTabSz="914400">
              <a:buFont typeface="Arial" panose="020B0604020202020204" pitchFamily="34" charset="0"/>
              <a:buChar char="•"/>
            </a:pPr>
            <a:r>
              <a:rPr lang="en-US" sz="1500">
                <a:solidFill>
                  <a:schemeClr val="tx1"/>
                </a:solidFill>
                <a:latin typeface="+mn-lt"/>
              </a:rPr>
              <a:t>Naming conventions are formulas that help the enterprise classify data.  The metadata uses formulas to match the enterprise naming conventions.  This is a template, it can be modified.  </a:t>
            </a:r>
          </a:p>
          <a:p>
            <a:pPr indent="-228600" defTabSz="914400">
              <a:buFont typeface="Arial" panose="020B0604020202020204" pitchFamily="34" charset="0"/>
              <a:buChar char="•"/>
            </a:pPr>
            <a:r>
              <a:rPr lang="en-US" sz="1500">
                <a:solidFill>
                  <a:schemeClr val="tx1"/>
                </a:solidFill>
                <a:latin typeface="+mn-lt"/>
              </a:rPr>
              <a:t>When the network team offers to design the IP addresses, the AzureFoundation pattern is now an example and all the template work available will need to be reproduced.</a:t>
            </a:r>
          </a:p>
          <a:p>
            <a:pPr indent="-228600" defTabSz="914400">
              <a:buFont typeface="Arial" panose="020B0604020202020204" pitchFamily="34" charset="0"/>
              <a:buChar char="•"/>
            </a:pPr>
            <a:endParaRPr lang="en-US" sz="1500">
              <a:solidFill>
                <a:schemeClr val="tx1"/>
              </a:solidFill>
              <a:latin typeface="+mn-lt"/>
            </a:endParaRPr>
          </a:p>
        </p:txBody>
      </p:sp>
      <p:pic>
        <p:nvPicPr>
          <p:cNvPr id="5" name="Picture 4"/>
          <p:cNvPicPr>
            <a:picLocks noChangeAspect="1"/>
          </p:cNvPicPr>
          <p:nvPr/>
        </p:nvPicPr>
        <p:blipFill rotWithShape="1">
          <a:blip r:embed="rId3"/>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Compute Build Sheets	</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Patterns are modelled in a spreadsheet giving a safe level of abstraction.</a:t>
            </a:r>
          </a:p>
          <a:p>
            <a:pPr marL="342900" indent="-228600" defTabSz="914400">
              <a:buFont typeface="Arial" panose="020B0604020202020204" pitchFamily="34" charset="0"/>
              <a:buChar char="•"/>
            </a:pPr>
            <a:r>
              <a:rPr lang="en-US" sz="1500" dirty="0">
                <a:solidFill>
                  <a:schemeClr val="tx1"/>
                </a:solidFill>
                <a:latin typeface="+mn-lt"/>
              </a:rPr>
              <a:t>Common Workloads</a:t>
            </a:r>
          </a:p>
          <a:p>
            <a:pPr marL="574675" lvl="2" indent="-228600" defTabSz="914400">
              <a:buFont typeface="Arial" panose="020B0604020202020204" pitchFamily="34" charset="0"/>
              <a:buChar char="•"/>
            </a:pPr>
            <a:r>
              <a:rPr lang="en-US" sz="1500" dirty="0">
                <a:solidFill>
                  <a:schemeClr val="tx1"/>
                </a:solidFill>
              </a:rPr>
              <a:t>Identity Pattern (7 Servers)</a:t>
            </a:r>
          </a:p>
          <a:p>
            <a:pPr marL="574675" lvl="2" indent="-228600" defTabSz="914400">
              <a:buFont typeface="Arial" panose="020B0604020202020204" pitchFamily="34" charset="0"/>
              <a:buChar char="•"/>
            </a:pPr>
            <a:r>
              <a:rPr lang="en-US" sz="1500" dirty="0">
                <a:solidFill>
                  <a:schemeClr val="tx1"/>
                </a:solidFill>
              </a:rPr>
              <a:t>SharePoint Pattern (11 Servers)</a:t>
            </a:r>
          </a:p>
          <a:p>
            <a:pPr marL="574675" lvl="2" indent="-228600" defTabSz="914400">
              <a:buFont typeface="Arial" panose="020B0604020202020204" pitchFamily="34" charset="0"/>
              <a:buChar char="•"/>
            </a:pPr>
            <a:r>
              <a:rPr lang="en-US" sz="1500" dirty="0">
                <a:solidFill>
                  <a:schemeClr val="tx1"/>
                </a:solidFill>
              </a:rPr>
              <a:t>SQL Server Pattern (3 Servers)</a:t>
            </a:r>
          </a:p>
          <a:p>
            <a:pPr marL="574675" lvl="2" indent="-228600" defTabSz="914400">
              <a:buFont typeface="Arial" panose="020B0604020202020204" pitchFamily="34" charset="0"/>
              <a:buChar char="•"/>
            </a:pPr>
            <a:r>
              <a:rPr lang="en-US" sz="1500" dirty="0">
                <a:solidFill>
                  <a:schemeClr val="tx1"/>
                </a:solidFill>
              </a:rPr>
              <a:t>Remote Desktop Server Pattern (7 servers)</a:t>
            </a:r>
          </a:p>
          <a:p>
            <a:pPr marL="342900" indent="-228600" defTabSz="914400">
              <a:buFont typeface="Arial" panose="020B0604020202020204" pitchFamily="34" charset="0"/>
              <a:buChar char="•"/>
            </a:pPr>
            <a:r>
              <a:rPr lang="en-US" sz="1500" dirty="0">
                <a:solidFill>
                  <a:schemeClr val="tx1"/>
                </a:solidFill>
                <a:latin typeface="+mn-lt"/>
              </a:rPr>
              <a:t>Naming Conventions are formulas</a:t>
            </a:r>
          </a:p>
          <a:p>
            <a:pPr marL="342900" indent="-228600" defTabSz="914400">
              <a:buFont typeface="Arial" panose="020B0604020202020204" pitchFamily="34" charset="0"/>
              <a:buChar char="•"/>
            </a:pPr>
            <a:r>
              <a:rPr lang="en-US" sz="1200" dirty="0">
                <a:solidFill>
                  <a:schemeClr val="tx1"/>
                </a:solidFill>
                <a:latin typeface="+mn-lt"/>
              </a:rPr>
              <a:t>Known issues: </a:t>
            </a:r>
          </a:p>
          <a:p>
            <a:pPr marL="342900" lvl="1" indent="-228600" defTabSz="914400">
              <a:buFont typeface="Arial" panose="020B0604020202020204" pitchFamily="34" charset="0"/>
              <a:buChar char="•"/>
            </a:pPr>
            <a:endParaRPr lang="en-US" sz="1200" dirty="0">
              <a:solidFill>
                <a:schemeClr val="tx1"/>
              </a:solidFill>
            </a:endParaRPr>
          </a:p>
          <a:p>
            <a:pPr marL="574675" lvl="2" indent="-228600" defTabSz="914400">
              <a:buFont typeface="Arial" panose="020B0604020202020204" pitchFamily="34" charset="0"/>
              <a:buChar char="•"/>
            </a:pPr>
            <a:r>
              <a:rPr lang="en-US" sz="1200" dirty="0">
                <a:solidFill>
                  <a:schemeClr val="tx1"/>
                </a:solidFill>
              </a:rPr>
              <a:t>the spreadsheet is cumbersome, needs improvements.  </a:t>
            </a:r>
          </a:p>
          <a:p>
            <a:pPr marL="574675" lvl="2" indent="-228600" defTabSz="914400">
              <a:buFont typeface="Arial" panose="020B0604020202020204" pitchFamily="34" charset="0"/>
              <a:buChar char="•"/>
            </a:pPr>
            <a:r>
              <a:rPr lang="en-US" sz="1200" dirty="0">
                <a:solidFill>
                  <a:schemeClr val="tx1"/>
                </a:solidFill>
                <a:latin typeface="+mn-lt"/>
              </a:rPr>
              <a:t>ServiceNow, Remedy or other ITSM systems may be better suited for provisioning workloads.</a:t>
            </a:r>
          </a:p>
        </p:txBody>
      </p:sp>
      <p:pic>
        <p:nvPicPr>
          <p:cNvPr id="6" name="Picture 5"/>
          <p:cNvPicPr>
            <a:picLocks noChangeAspect="1"/>
          </p:cNvPicPr>
          <p:nvPr/>
        </p:nvPicPr>
        <p:blipFill rotWithShape="1">
          <a:blip r:embed="rId3"/>
          <a:srcRect t="13512" r="2" b="14260"/>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2431435"/>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t>In the Presentations folder</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Proposition</a:t>
            </a:r>
          </a:p>
        </p:txBody>
      </p:sp>
      <p:sp>
        <p:nvSpPr>
          <p:cNvPr id="4" name="Rectangle 3"/>
          <p:cNvSpPr/>
          <p:nvPr/>
        </p:nvSpPr>
        <p:spPr>
          <a:xfrm>
            <a:off x="427037" y="1211262"/>
            <a:ext cx="6705600" cy="347787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Eliminate capital expenses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Infrastructure resource management in a matter of minutes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Elasticity to scale up and down to meet business requirements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Decrease time to market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Application development and modernization platform</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Spend more time on productivity tasks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Better performance with enterprise class computing resources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Resiliency to ensure maximum business continuity</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59215" y="640057"/>
            <a:ext cx="7624045" cy="1351951"/>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Portals</a:t>
            </a:r>
          </a:p>
        </p:txBody>
      </p:sp>
      <p:sp>
        <p:nvSpPr>
          <p:cNvPr id="2" name="Text Placeholder 1"/>
          <p:cNvSpPr>
            <a:spLocks noGrp="1"/>
          </p:cNvSpPr>
          <p:nvPr>
            <p:ph type="body" sz="quarter" idx="10"/>
          </p:nvPr>
        </p:nvSpPr>
        <p:spPr>
          <a:xfrm>
            <a:off x="1159216" y="2323525"/>
            <a:ext cx="6597561" cy="3519306"/>
          </a:xfrm>
        </p:spPr>
        <p:txBody>
          <a:bodyPr vert="horz" lIns="91440" tIns="45720" rIns="91440" bIns="45720" rtlCol="0" anchor="ctr">
            <a:normAutofit/>
          </a:bodyPr>
          <a:lstStyle/>
          <a:p>
            <a:pPr indent="-228600" defTabSz="914400"/>
            <a:r>
              <a:rPr lang="en-US" sz="1300" dirty="0">
                <a:solidFill>
                  <a:schemeClr val="tx1"/>
                </a:solidFill>
                <a:latin typeface="+mn-lt"/>
              </a:rPr>
              <a:t>Enterprise Enrollment Portal:  </a:t>
            </a:r>
            <a:r>
              <a:rPr lang="en-US" sz="1300" dirty="0">
                <a:solidFill>
                  <a:schemeClr val="tx1"/>
                </a:solidFill>
                <a:latin typeface="+mn-lt"/>
                <a:hlinkClick r:id="rId3"/>
              </a:rPr>
              <a:t>https://ea.azure.com</a:t>
            </a:r>
            <a:endParaRPr lang="en-US" sz="1300" dirty="0">
              <a:solidFill>
                <a:schemeClr val="tx1"/>
              </a:solidFill>
              <a:latin typeface="+mn-lt"/>
            </a:endParaRPr>
          </a:p>
          <a:p>
            <a:pPr marL="0" indent="-228600" defTabSz="914400"/>
            <a:r>
              <a:rPr lang="en-US" sz="1300" dirty="0">
                <a:solidFill>
                  <a:schemeClr val="tx1"/>
                </a:solidFill>
                <a:latin typeface="+mn-lt"/>
              </a:rPr>
              <a:t>Public Cloud:</a:t>
            </a:r>
          </a:p>
          <a:p>
            <a:pPr indent="-228600" defTabSz="914400"/>
            <a:r>
              <a:rPr lang="en-US" sz="1300" dirty="0">
                <a:solidFill>
                  <a:schemeClr val="tx1"/>
                </a:solidFill>
                <a:latin typeface="+mn-lt"/>
              </a:rPr>
              <a:t>MAC Account Portal:  </a:t>
            </a:r>
            <a:r>
              <a:rPr lang="en-US" sz="1300" dirty="0">
                <a:solidFill>
                  <a:schemeClr val="tx1"/>
                </a:solidFill>
                <a:latin typeface="+mn-lt"/>
                <a:hlinkClick r:id="rId4"/>
              </a:rPr>
              <a:t>https://account.windowsazure.com</a:t>
            </a:r>
            <a:endParaRPr lang="en-US" sz="1300" dirty="0">
              <a:solidFill>
                <a:schemeClr val="tx1"/>
              </a:solidFill>
              <a:latin typeface="+mn-lt"/>
            </a:endParaRPr>
          </a:p>
          <a:p>
            <a:pPr indent="-228600" defTabSz="914400"/>
            <a:r>
              <a:rPr lang="en-US" sz="1300" dirty="0">
                <a:solidFill>
                  <a:schemeClr val="tx1"/>
                </a:solidFill>
                <a:latin typeface="+mn-lt"/>
              </a:rPr>
              <a:t>MAC Azure Management:  </a:t>
            </a:r>
            <a:r>
              <a:rPr lang="en-US" sz="1300" dirty="0">
                <a:solidFill>
                  <a:schemeClr val="tx1"/>
                </a:solidFill>
                <a:latin typeface="+mn-lt"/>
                <a:hlinkClick r:id="rId5"/>
              </a:rPr>
              <a:t>https://manage.windowsazure.com</a:t>
            </a:r>
            <a:endParaRPr lang="en-US" sz="1300" dirty="0">
              <a:solidFill>
                <a:schemeClr val="tx1"/>
              </a:solidFill>
              <a:latin typeface="+mn-lt"/>
            </a:endParaRPr>
          </a:p>
          <a:p>
            <a:pPr indent="-228600" defTabSz="914400"/>
            <a:r>
              <a:rPr lang="en-US" sz="1300" dirty="0">
                <a:solidFill>
                  <a:schemeClr val="tx1"/>
                </a:solidFill>
                <a:latin typeface="+mn-lt"/>
              </a:rPr>
              <a:t>MAC Support:  </a:t>
            </a:r>
            <a:r>
              <a:rPr lang="en-US" sz="1300" dirty="0">
                <a:solidFill>
                  <a:schemeClr val="tx1"/>
                </a:solidFill>
                <a:latin typeface="+mn-lt"/>
                <a:hlinkClick r:id="rId6"/>
              </a:rPr>
              <a:t>http://aka.ms/AzureEntSupport</a:t>
            </a:r>
            <a:endParaRPr lang="en-US" sz="1300" dirty="0">
              <a:solidFill>
                <a:schemeClr val="tx1"/>
              </a:solidFill>
              <a:latin typeface="+mn-lt"/>
            </a:endParaRPr>
          </a:p>
          <a:p>
            <a:pPr indent="-228600" defTabSz="914400"/>
            <a:r>
              <a:rPr lang="en-US" sz="1300" dirty="0">
                <a:solidFill>
                  <a:schemeClr val="tx1"/>
                </a:solidFill>
                <a:latin typeface="+mn-lt"/>
              </a:rPr>
              <a:t>Office Portal:  </a:t>
            </a:r>
            <a:r>
              <a:rPr lang="en-US" sz="1300" dirty="0">
                <a:solidFill>
                  <a:schemeClr val="tx1"/>
                </a:solidFill>
                <a:latin typeface="+mn-lt"/>
                <a:hlinkClick r:id="rId7"/>
              </a:rPr>
              <a:t>https://portal.office.com</a:t>
            </a:r>
            <a:endParaRPr lang="en-US" sz="1300" dirty="0">
              <a:solidFill>
                <a:schemeClr val="tx1"/>
              </a:solidFill>
              <a:latin typeface="+mn-lt"/>
            </a:endParaRPr>
          </a:p>
          <a:p>
            <a:pPr indent="-228600" defTabSz="914400"/>
            <a:r>
              <a:rPr lang="en-US" sz="1300" dirty="0">
                <a:solidFill>
                  <a:schemeClr val="tx1"/>
                </a:solidFill>
                <a:latin typeface="+mn-lt"/>
              </a:rPr>
              <a:t>Managing Azure Subscriptions with PowerShell </a:t>
            </a:r>
            <a:r>
              <a:rPr lang="en-US" sz="1300" dirty="0">
                <a:solidFill>
                  <a:schemeClr val="tx1"/>
                </a:solidFill>
                <a:latin typeface="+mn-lt"/>
                <a:hlinkClick r:id="rId8"/>
              </a:rPr>
              <a:t>here</a:t>
            </a:r>
            <a:r>
              <a:rPr lang="en-US" sz="1300" dirty="0">
                <a:solidFill>
                  <a:schemeClr val="tx1"/>
                </a:solidFill>
                <a:latin typeface="+mn-lt"/>
              </a:rPr>
              <a:t> has some additional discussion</a:t>
            </a:r>
          </a:p>
          <a:p>
            <a:pPr indent="-228600" defTabSz="914400"/>
            <a:r>
              <a:rPr lang="en-US" sz="1300" dirty="0">
                <a:solidFill>
                  <a:schemeClr val="tx1"/>
                </a:solidFill>
                <a:latin typeface="+mn-lt"/>
              </a:rPr>
              <a:t>Review of the Azure Portal </a:t>
            </a:r>
            <a:r>
              <a:rPr lang="en-US" sz="1300" dirty="0">
                <a:solidFill>
                  <a:schemeClr val="tx1"/>
                </a:solidFill>
                <a:latin typeface="+mn-lt"/>
                <a:hlinkClick r:id="rId9"/>
              </a:rPr>
              <a:t>here</a:t>
            </a:r>
            <a:r>
              <a:rPr lang="en-US" sz="1300" dirty="0">
                <a:solidFill>
                  <a:schemeClr val="tx1"/>
                </a:solidFill>
                <a:latin typeface="+mn-lt"/>
              </a:rPr>
              <a:t>.</a:t>
            </a:r>
          </a:p>
          <a:p>
            <a:pPr indent="-228600" defTabSz="914400"/>
            <a:endParaRPr lang="en-US" sz="1300" dirty="0">
              <a:solidFill>
                <a:schemeClr val="tx1"/>
              </a:solidFill>
              <a:latin typeface="+mn-lt"/>
            </a:endParaRPr>
          </a:p>
          <a:p>
            <a:pPr marL="0" indent="-228600" defTabSz="914400"/>
            <a:r>
              <a:rPr lang="en-US" sz="1300" dirty="0">
                <a:solidFill>
                  <a:schemeClr val="tx1"/>
                </a:solidFill>
                <a:latin typeface="+mn-lt"/>
              </a:rPr>
              <a:t>US Government Cloud</a:t>
            </a:r>
          </a:p>
          <a:p>
            <a:pPr indent="-228600" defTabSz="914400"/>
            <a:r>
              <a:rPr lang="en-US" sz="1300" dirty="0">
                <a:solidFill>
                  <a:schemeClr val="tx1"/>
                </a:solidFill>
                <a:latin typeface="+mn-lt"/>
              </a:rPr>
              <a:t>Microsoft Azure Government [MAG] Account Portal:  </a:t>
            </a:r>
            <a:r>
              <a:rPr lang="en-US" sz="1300" dirty="0">
                <a:solidFill>
                  <a:schemeClr val="tx1"/>
                </a:solidFill>
                <a:latin typeface="+mn-lt"/>
                <a:hlinkClick r:id="rId10"/>
              </a:rPr>
              <a:t>https://account.windowsazure.us</a:t>
            </a:r>
            <a:endParaRPr lang="en-US" sz="1300" dirty="0">
              <a:solidFill>
                <a:schemeClr val="tx1"/>
              </a:solidFill>
              <a:latin typeface="+mn-lt"/>
            </a:endParaRPr>
          </a:p>
          <a:p>
            <a:pPr indent="-228600" defTabSz="914400"/>
            <a:r>
              <a:rPr lang="en-US" sz="1300" dirty="0">
                <a:solidFill>
                  <a:schemeClr val="tx1"/>
                </a:solidFill>
                <a:latin typeface="+mn-lt"/>
              </a:rPr>
              <a:t>MAG Azure Management:  </a:t>
            </a:r>
            <a:r>
              <a:rPr lang="en-US" sz="1300" dirty="0">
                <a:solidFill>
                  <a:schemeClr val="tx1"/>
                </a:solidFill>
                <a:latin typeface="+mn-lt"/>
                <a:hlinkClick r:id="rId11"/>
              </a:rPr>
              <a:t>https://manage.windowsazure.us</a:t>
            </a:r>
            <a:endParaRPr lang="en-US" sz="1300" dirty="0">
              <a:solidFill>
                <a:schemeClr val="tx1"/>
              </a:solidFill>
              <a:latin typeface="+mn-lt"/>
            </a:endParaRPr>
          </a:p>
          <a:p>
            <a:pPr indent="-228600" defTabSz="914400"/>
            <a:r>
              <a:rPr lang="en-US" sz="1300" dirty="0">
                <a:solidFill>
                  <a:schemeClr val="tx1"/>
                </a:solidFill>
                <a:latin typeface="+mn-lt"/>
              </a:rPr>
              <a:t>MAG Support: </a:t>
            </a:r>
            <a:r>
              <a:rPr lang="en-US" sz="1300" u="sng" dirty="0">
                <a:solidFill>
                  <a:schemeClr val="tx1"/>
                </a:solidFill>
                <a:latin typeface="+mn-lt"/>
                <a:hlinkClick r:id="rId12"/>
              </a:rPr>
              <a:t>http://aka.ms/azuregovsupport</a:t>
            </a:r>
            <a:endParaRPr lang="en-US" sz="1300" u="sng" dirty="0">
              <a:solidFill>
                <a:schemeClr val="tx1"/>
              </a:solidFill>
              <a:latin typeface="+mn-lt"/>
            </a:endParaRPr>
          </a:p>
          <a:p>
            <a:pPr indent="-228600" defTabSz="914400"/>
            <a:r>
              <a:rPr lang="en-US" sz="1300" dirty="0">
                <a:solidFill>
                  <a:schemeClr val="tx1"/>
                </a:solidFill>
                <a:latin typeface="+mn-lt"/>
                <a:hlinkClick r:id="rId13"/>
              </a:rPr>
              <a:t>Azure Government Documentation</a:t>
            </a:r>
            <a:endParaRPr lang="en-US" sz="1300" dirty="0">
              <a:solidFill>
                <a:schemeClr val="tx1"/>
              </a:solidFill>
              <a:latin typeface="+mn-lt"/>
            </a:endParaRPr>
          </a:p>
          <a:p>
            <a:pPr indent="-228600" defTabSz="914400"/>
            <a:r>
              <a:rPr lang="en-US" sz="1300" dirty="0">
                <a:solidFill>
                  <a:schemeClr val="tx1"/>
                </a:solidFill>
                <a:latin typeface="+mn-lt"/>
              </a:rPr>
              <a:t>Getting Started with Azure PowerShell for Azure Government blog </a:t>
            </a:r>
            <a:r>
              <a:rPr lang="en-US" sz="1300" dirty="0">
                <a:solidFill>
                  <a:schemeClr val="tx1"/>
                </a:solidFill>
                <a:latin typeface="+mn-lt"/>
                <a:hlinkClick r:id="rId14"/>
              </a:rPr>
              <a:t>here</a:t>
            </a:r>
            <a:r>
              <a:rPr lang="en-US" sz="1300" dirty="0">
                <a:solidFill>
                  <a:schemeClr val="tx1"/>
                </a:solidFill>
                <a:latin typeface="+mn-lt"/>
              </a:rPr>
              <a:t>. </a:t>
            </a:r>
          </a:p>
          <a:p>
            <a:pPr indent="-228600" defTabSz="914400"/>
            <a:endParaRPr lang="en-US" sz="1300" dirty="0">
              <a:solidFill>
                <a:schemeClr val="tx1"/>
              </a:solidFill>
              <a:latin typeface="+mn-lt"/>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91183" y="0"/>
            <a:ext cx="214529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4172" y="2405872"/>
            <a:ext cx="2183087" cy="2182778"/>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FCBC638-2825-4AE1-A34D-8BADE824CE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02839" y="2914386"/>
            <a:ext cx="1165752" cy="1165752"/>
          </a:xfrm>
          <a:prstGeom prst="rect">
            <a:avLst/>
          </a:prstGeom>
        </p:spPr>
      </p:pic>
    </p:spTree>
    <p:extLst>
      <p:ext uri="{BB962C8B-B14F-4D97-AF65-F5344CB8AC3E}">
        <p14:creationId xmlns:p14="http://schemas.microsoft.com/office/powerpoint/2010/main" val="30588127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7621" cy="699452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855007" y="827309"/>
            <a:ext cx="3402480" cy="5510937"/>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API Access to Azure</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1" y="0"/>
            <a:ext cx="144923" cy="699452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Text Placeholder 1">
            <a:extLst>
              <a:ext uri="{FF2B5EF4-FFF2-40B4-BE49-F238E27FC236}">
                <a16:creationId xmlns:a16="http://schemas.microsoft.com/office/drawing/2014/main" id="{5F2FCAEB-0631-4A12-8E30-2BC1BCDF543F}"/>
              </a:ext>
            </a:extLst>
          </p:cNvPr>
          <p:cNvGraphicFramePr/>
          <p:nvPr>
            <p:extLst>
              <p:ext uri="{D42A27DB-BD31-4B8C-83A1-F6EECF244321}">
                <p14:modId xmlns:p14="http://schemas.microsoft.com/office/powerpoint/2010/main" val="2111245477"/>
              </p:ext>
            </p:extLst>
          </p:nvPr>
        </p:nvGraphicFramePr>
        <p:xfrm>
          <a:off x="5568885" y="655737"/>
          <a:ext cx="6211760" cy="5683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44165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Enterprise Portal</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6387" r="32387"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3">
            <a:extLst>
              <a:ext uri="{FF2B5EF4-FFF2-40B4-BE49-F238E27FC236}">
                <a16:creationId xmlns:a16="http://schemas.microsoft.com/office/drawing/2014/main" id="{FB6F393F-024E-4000-A6FF-F894524DE241}"/>
              </a:ext>
            </a:extLst>
          </p:cNvPr>
          <p:cNvGraphicFramePr/>
          <p:nvPr>
            <p:extLst>
              <p:ext uri="{D42A27DB-BD31-4B8C-83A1-F6EECF244321}">
                <p14:modId xmlns:p14="http://schemas.microsoft.com/office/powerpoint/2010/main" val="2505393601"/>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219000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Account Portal</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800">
                <a:solidFill>
                  <a:schemeClr val="tx1"/>
                </a:solidFill>
                <a:latin typeface="+mn-lt"/>
              </a:rPr>
              <a:t>This is where subscriptions are made and renamed to align to the AzureFoundation pattern.</a:t>
            </a:r>
          </a:p>
          <a:p>
            <a:pPr marL="342900" indent="-228600" defTabSz="914400">
              <a:buFont typeface="Arial" panose="020B0604020202020204" pitchFamily="34" charset="0"/>
              <a:buChar char="•"/>
            </a:pPr>
            <a:r>
              <a:rPr lang="en-US" sz="1800">
                <a:solidFill>
                  <a:schemeClr val="tx1"/>
                </a:solidFill>
                <a:latin typeface="+mn-lt"/>
              </a:rPr>
              <a:t>Every subscription name should be unique, use the naming convention agreed to in the spreadsheet.</a:t>
            </a:r>
          </a:p>
          <a:p>
            <a:pPr marL="342900" indent="-228600" defTabSz="914400">
              <a:buFont typeface="Arial" panose="020B0604020202020204" pitchFamily="34" charset="0"/>
              <a:buChar char="•"/>
            </a:pPr>
            <a:r>
              <a:rPr lang="en-US" sz="1800">
                <a:solidFill>
                  <a:schemeClr val="tx1"/>
                </a:solidFill>
                <a:latin typeface="+mn-lt"/>
              </a:rPr>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37118" r="1656"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extLst/>
          </a:blip>
          <a:srcRect l="3" r="37986" b="-1"/>
          <a:stretch/>
        </p:blipFill>
        <p:spPr>
          <a:xfrm>
            <a:off x="5913795" y="10"/>
            <a:ext cx="6522368" cy="6994515"/>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a:bodyPr>
          <a:lstStyle/>
          <a:p>
            <a:pPr defTabSz="914400"/>
            <a:r>
              <a:rPr lang="en-US" sz="4400">
                <a:solidFill>
                  <a:srgbClr val="000000"/>
                </a:solidFill>
                <a:ea typeface="+mj-ea"/>
                <a:cs typeface="+mj-cs"/>
              </a:rPr>
              <a:t>Management and Resource Portal</a:t>
            </a:r>
          </a:p>
        </p:txBody>
      </p:sp>
      <p:graphicFrame>
        <p:nvGraphicFramePr>
          <p:cNvPr id="8" name="Text Placeholder 2">
            <a:extLst>
              <a:ext uri="{FF2B5EF4-FFF2-40B4-BE49-F238E27FC236}">
                <a16:creationId xmlns:a16="http://schemas.microsoft.com/office/drawing/2014/main" id="{6C977999-F1FA-4031-9FD1-E0AEFD614A7B}"/>
              </a:ext>
            </a:extLst>
          </p:cNvPr>
          <p:cNvGraphicFramePr/>
          <p:nvPr>
            <p:extLst>
              <p:ext uri="{D42A27DB-BD31-4B8C-83A1-F6EECF244321}">
                <p14:modId xmlns:p14="http://schemas.microsoft.com/office/powerpoint/2010/main" val="2854567597"/>
              </p:ext>
            </p:extLst>
          </p:nvPr>
        </p:nvGraphicFramePr>
        <p:xfrm>
          <a:off x="821138" y="2317375"/>
          <a:ext cx="4801185" cy="3864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4725240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 Storage Explorer	</a:t>
            </a:r>
          </a:p>
        </p:txBody>
      </p:sp>
      <p:sp>
        <p:nvSpPr>
          <p:cNvPr id="3" name="Text Placeholder 2"/>
          <p:cNvSpPr>
            <a:spLocks noGrp="1"/>
          </p:cNvSpPr>
          <p:nvPr>
            <p:ph type="body" sz="quarter" idx="10"/>
          </p:nvPr>
        </p:nvSpPr>
        <p:spPr>
          <a:xfrm>
            <a:off x="1202871" y="3154543"/>
            <a:ext cx="10030732" cy="2747606"/>
          </a:xfrm>
        </p:spPr>
        <p:txBody>
          <a:bodyPr vert="horz" lIns="91440" tIns="45720" rIns="91440" bIns="45720" rtlCol="0">
            <a:normAutofit/>
          </a:bodyPr>
          <a:lstStyle/>
          <a:p>
            <a:pPr indent="-228600" defTabSz="914400">
              <a:buFont typeface="Arial" panose="020B0604020202020204" pitchFamily="34" charset="0"/>
              <a:buChar char="•"/>
            </a:pPr>
            <a:r>
              <a:rPr lang="en-US" sz="2000" u="sng">
                <a:solidFill>
                  <a:srgbClr val="000000"/>
                </a:solidFill>
                <a:latin typeface="+mn-lt"/>
                <a:hlinkClick r:id="rId4"/>
              </a:rPr>
              <a:t>https://blogs.msdn.microsoft.com/azuregov/2016/09/20/how-to-use-storage-explorer-with-microsoft-azure-for-government/</a:t>
            </a:r>
            <a:endParaRPr lang="en-US" sz="2000">
              <a:solidFill>
                <a:srgbClr val="000000"/>
              </a:solidFill>
              <a:latin typeface="+mn-lt"/>
            </a:endParaRPr>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2299DA43-9B55-40DB-B371-54AC12391512}"/>
              </a:ext>
            </a:extLst>
          </p:cNvPr>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AzureFoundation Value Proposition</a:t>
            </a:r>
          </a:p>
        </p:txBody>
      </p:sp>
      <p:sp>
        <p:nvSpPr>
          <p:cNvPr id="3" name="Text Placeholder 2">
            <a:extLst>
              <a:ext uri="{FF2B5EF4-FFF2-40B4-BE49-F238E27FC236}">
                <a16:creationId xmlns:a16="http://schemas.microsoft.com/office/drawing/2014/main" id="{46AEE994-7F73-4AC9-9274-DD1039C08CBD}"/>
              </a:ext>
            </a:extLst>
          </p:cNvPr>
          <p:cNvSpPr>
            <a:spLocks noGrp="1"/>
          </p:cNvSpPr>
          <p:nvPr>
            <p:ph type="body" sz="quarter" idx="10"/>
          </p:nvPr>
        </p:nvSpPr>
        <p:spPr>
          <a:xfrm>
            <a:off x="1202871" y="3154543"/>
            <a:ext cx="10030732" cy="2747606"/>
          </a:xfrm>
        </p:spPr>
        <p:txBody>
          <a:bodyPr vert="horz" lIns="91440" tIns="45720" rIns="91440" bIns="45720" rtlCol="0">
            <a:normAutofit/>
          </a:bodyPr>
          <a:lstStyle/>
          <a:p>
            <a:pPr marL="285750" indent="-228600" defTabSz="914400"/>
            <a:r>
              <a:rPr lang="en-US" sz="1400">
                <a:solidFill>
                  <a:srgbClr val="000000"/>
                </a:solidFill>
                <a:latin typeface="+mn-lt"/>
              </a:rPr>
              <a:t>AzureFoundation patterns:</a:t>
            </a:r>
          </a:p>
          <a:p>
            <a:pPr marL="752121" lvl="1" indent="-228600" defTabSz="914400"/>
            <a:r>
              <a:rPr lang="en-US" sz="1400">
                <a:solidFill>
                  <a:srgbClr val="000000"/>
                </a:solidFill>
              </a:rPr>
              <a:t>Hybrid identity</a:t>
            </a:r>
          </a:p>
          <a:p>
            <a:pPr marL="752121" lvl="1" indent="-228600" defTabSz="914400"/>
            <a:r>
              <a:rPr lang="en-US" sz="1400">
                <a:solidFill>
                  <a:srgbClr val="000000"/>
                </a:solidFill>
              </a:rPr>
              <a:t>Partner community</a:t>
            </a:r>
          </a:p>
          <a:p>
            <a:pPr marL="752121" lvl="1" indent="-228600" defTabSz="914400"/>
            <a:r>
              <a:rPr lang="en-US" sz="1400">
                <a:solidFill>
                  <a:srgbClr val="000000"/>
                </a:solidFill>
              </a:rPr>
              <a:t>Financial accounting structure</a:t>
            </a:r>
          </a:p>
          <a:p>
            <a:pPr marL="752121" lvl="1" indent="-228600" defTabSz="914400"/>
            <a:r>
              <a:rPr lang="en-US" sz="1400">
                <a:solidFill>
                  <a:srgbClr val="000000"/>
                </a:solidFill>
              </a:rPr>
              <a:t>Segregation of environments (Hub Services, Pre-Prod, Prod, High Business Impact, storage)</a:t>
            </a:r>
          </a:p>
          <a:p>
            <a:pPr marL="752121" lvl="1" indent="-228600" defTabSz="914400"/>
            <a:r>
              <a:rPr lang="en-US" sz="1400">
                <a:solidFill>
                  <a:srgbClr val="000000"/>
                </a:solidFill>
              </a:rPr>
              <a:t>Hybrid networking and identity for the enterprise</a:t>
            </a:r>
          </a:p>
          <a:p>
            <a:pPr marL="752121" lvl="1" indent="-228600" defTabSz="914400"/>
            <a:r>
              <a:rPr lang="en-US" sz="1400">
                <a:solidFill>
                  <a:srgbClr val="000000"/>
                </a:solidFill>
              </a:rPr>
              <a:t>Baseline security of Azure with default network security groups, role based access control.</a:t>
            </a:r>
          </a:p>
          <a:p>
            <a:pPr marL="285750" indent="-228600" defTabSz="914400"/>
            <a:r>
              <a:rPr lang="en-US" sz="1400">
                <a:solidFill>
                  <a:srgbClr val="000000"/>
                </a:solidFill>
                <a:latin typeface="+mn-lt"/>
              </a:rPr>
              <a:t>Establish naming conventions with metadata for a best of breed greenfield geo-redundant datacenter</a:t>
            </a:r>
          </a:p>
          <a:p>
            <a:pPr marL="285750" indent="-228600" defTabSz="914400"/>
            <a:r>
              <a:rPr lang="en-US" sz="1400">
                <a:solidFill>
                  <a:srgbClr val="000000"/>
                </a:solidFill>
                <a:latin typeface="+mn-lt"/>
              </a:rPr>
              <a:t>Production ready:  Disaster Recovery, Data Center migration, HA SharePoint and HA SQL Server Farm</a:t>
            </a:r>
          </a:p>
          <a:p>
            <a:pPr marL="285750" indent="-228600" defTabSz="914400"/>
            <a:r>
              <a:rPr lang="en-US" sz="1400">
                <a:solidFill>
                  <a:srgbClr val="000000"/>
                </a:solidFill>
                <a:latin typeface="+mn-lt"/>
              </a:rPr>
              <a:t>Templated pattern deployment for CI/CD </a:t>
            </a:r>
          </a:p>
          <a:p>
            <a:pPr marL="285750" indent="-228600" defTabSz="914400"/>
            <a:r>
              <a:rPr lang="en-US" sz="1400">
                <a:solidFill>
                  <a:srgbClr val="000000"/>
                </a:solidFill>
                <a:latin typeface="+mn-lt"/>
              </a:rPr>
              <a:t>Serverless patterns for common cognitive service pipeline (coming soon)</a:t>
            </a:r>
          </a:p>
        </p:txBody>
      </p:sp>
    </p:spTree>
    <p:extLst>
      <p:ext uri="{BB962C8B-B14F-4D97-AF65-F5344CB8AC3E}">
        <p14:creationId xmlns:p14="http://schemas.microsoft.com/office/powerpoint/2010/main" val="156016000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4001095"/>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 look for utilities in the root of each ARM service directory at GitHub site.</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8C84-9FD7-4AC2-B8A4-05BAFBB2F3D3}"/>
              </a:ext>
            </a:extLst>
          </p:cNvPr>
          <p:cNvSpPr>
            <a:spLocks noGrp="1"/>
          </p:cNvSpPr>
          <p:nvPr>
            <p:ph type="title"/>
          </p:nvPr>
        </p:nvSpPr>
        <p:spPr>
          <a:xfrm>
            <a:off x="274638" y="2125662"/>
            <a:ext cx="11887200" cy="1181862"/>
          </a:xfrm>
        </p:spPr>
        <p:txBody>
          <a:bodyPr/>
          <a:lstStyle/>
          <a:p>
            <a:r>
              <a:rPr lang="en-US" dirty="0"/>
              <a:t>Backup slides</a:t>
            </a:r>
          </a:p>
        </p:txBody>
      </p:sp>
    </p:spTree>
    <p:extLst>
      <p:ext uri="{BB962C8B-B14F-4D97-AF65-F5344CB8AC3E}">
        <p14:creationId xmlns:p14="http://schemas.microsoft.com/office/powerpoint/2010/main" val="130613198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Sovereign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Sovereign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Azure Active Directory with a Sovereign Cloud</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descr="A group of people standing in a parking lot&#10;&#10;Description generated with very high confidence"/>
          <p:cNvPicPr>
            <a:picLocks noChangeAspect="1"/>
          </p:cNvPicPr>
          <p:nvPr/>
        </p:nvPicPr>
        <p:blipFill rotWithShape="1">
          <a:blip r:embed="rId3"/>
          <a:srcRect l="20166" r="1860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6200E786-C561-4E76-BF26-50F6BE4A72D9}"/>
              </a:ext>
            </a:extLst>
          </p:cNvPr>
          <p:cNvGraphicFramePr/>
          <p:nvPr>
            <p:extLst>
              <p:ext uri="{D42A27DB-BD31-4B8C-83A1-F6EECF244321}">
                <p14:modId xmlns:p14="http://schemas.microsoft.com/office/powerpoint/2010/main" val="806335226"/>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906330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admin@mag.msftgov.us</a:t>
            </a:r>
            <a:r>
              <a:rPr lang="en-US" sz="2000" dirty="0"/>
              <a:t>), limitation of no pass-through authentication.</a:t>
            </a:r>
          </a:p>
          <a:p>
            <a:pPr marL="457200" indent="-457200">
              <a:buFont typeface="+mj-lt"/>
              <a:buAutoNum type="alphaLcParenR"/>
            </a:pPr>
            <a:r>
              <a:rPr lang="en-US" sz="2000" dirty="0"/>
              <a:t>B2B Integrated identities (not available yet):  (admin@msftgov.us)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3.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DBF57AF-D0DD-4DD1-AAB5-5D0E2DF9FBA5}">
  <ds:schemaRefs>
    <ds:schemaRef ds:uri="office.server.policy"/>
  </ds:schemaRefs>
</ds:datastoreItem>
</file>

<file path=customXml/itemProps3.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microsoft.com/sharepoint/v3"/>
    <ds:schemaRef ds:uri="http://schemas.microsoft.com/office/2006/documentManagement/types"/>
    <ds:schemaRef ds:uri="c0a86418-2b64-471f-9481-49bf08eb0dd7"/>
    <ds:schemaRef ds:uri="http://schemas.openxmlformats.org/package/2006/metadata/core-properties"/>
    <ds:schemaRef ds:uri="1f65bb1f-ea05-496a-8d40-636bcb76c6ea"/>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1552</TotalTime>
  <Words>8129</Words>
  <Application>Microsoft Office PowerPoint</Application>
  <PresentationFormat>Custom</PresentationFormat>
  <Paragraphs>1159</Paragraphs>
  <Slides>99</Slides>
  <Notes>90</Notes>
  <HiddenSlides>7</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99</vt:i4>
      </vt:variant>
    </vt:vector>
  </HeadingPairs>
  <TitlesOfParts>
    <vt:vector size="111" baseType="lpstr">
      <vt:lpstr>Arial</vt:lpstr>
      <vt:lpstr>Calibri</vt:lpstr>
      <vt:lpstr>Consolas</vt:lpstr>
      <vt:lpstr>Segoe</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AzureFoundation for Nonprofits Problem Statement</vt:lpstr>
      <vt:lpstr>Cloud Value Proposition</vt:lpstr>
      <vt:lpstr>AzureFoundation Value Proposition</vt:lpstr>
      <vt:lpstr>Prerequisites and Checklist</vt:lpstr>
      <vt:lpstr>AzureFoundation Checklist</vt:lpstr>
      <vt:lpstr>The AzureFoundation Modules</vt:lpstr>
      <vt:lpstr>Technology Used in AzureFoundation</vt:lpstr>
      <vt:lpstr>Modules</vt:lpstr>
      <vt:lpstr>Security and Identity</vt:lpstr>
      <vt:lpstr>PowerPoint Presentation</vt:lpstr>
      <vt:lpstr>Securing Privileged Access</vt:lpstr>
      <vt:lpstr>Domain Integration</vt:lpstr>
      <vt:lpstr>PowerPoint Presentation</vt:lpstr>
      <vt:lpstr>Azure Security Center </vt:lpstr>
      <vt:lpstr>Monitoring and Management</vt:lpstr>
      <vt:lpstr>Azure Governance References</vt:lpstr>
      <vt:lpstr>Nonprofit Azure Donation</vt:lpstr>
      <vt:lpstr>PowerPoint Presentation</vt:lpstr>
      <vt:lpstr>Common Onboarding Issues and Limitations</vt:lpstr>
      <vt:lpstr>Stakeholder Personas</vt:lpstr>
      <vt:lpstr>Important Information about Account Owners</vt:lpstr>
      <vt:lpstr>Financial Reporting for Enterprise Enrollment</vt:lpstr>
      <vt:lpstr>Financial Setup Using Departments</vt:lpstr>
      <vt:lpstr>Visualization</vt:lpstr>
      <vt:lpstr>Pattern Overview</vt:lpstr>
      <vt:lpstr>Alternative Approaches</vt:lpstr>
      <vt:lpstr>Bill of Materials</vt:lpstr>
      <vt:lpstr>Azure Site Recovery</vt:lpstr>
      <vt:lpstr>Monitoring Azure</vt:lpstr>
      <vt:lpstr>Compute</vt:lpstr>
      <vt:lpstr>List of Patterns:</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 Justification</vt:lpstr>
      <vt:lpstr>Databases and Storage</vt:lpstr>
      <vt:lpstr>Data Pipeline Pattern</vt:lpstr>
      <vt:lpstr>KeyVault Integrated Storage</vt:lpstr>
      <vt:lpstr>Developer Tools</vt:lpstr>
      <vt:lpstr>Visual Studio Team Services</vt:lpstr>
      <vt:lpstr>Contoso Branches</vt:lpstr>
      <vt:lpstr>M365 Modern Workspace</vt:lpstr>
      <vt:lpstr>Windows Modern Desktop Shift</vt:lpstr>
      <vt:lpstr>Configure AzureFoundation</vt:lpstr>
      <vt:lpstr>Metadata Interview</vt:lpstr>
      <vt:lpstr>Partners who will deploy the AzureFoundation</vt:lpstr>
      <vt:lpstr>Introduction to AzureFoundation Metadata</vt:lpstr>
      <vt:lpstr>What’s in a Pattern</vt:lpstr>
      <vt:lpstr>Compute Build Sheets </vt:lpstr>
      <vt:lpstr>Implement the spreadsheet</vt:lpstr>
      <vt:lpstr>Get a partner!</vt:lpstr>
      <vt:lpstr>Common Concerns:  Storage Account</vt:lpstr>
      <vt:lpstr>Common Concerns:  Virtual Networks</vt:lpstr>
      <vt:lpstr>How to Access Azure</vt:lpstr>
      <vt:lpstr>Portals</vt:lpstr>
      <vt:lpstr>API Access to Azure</vt:lpstr>
      <vt:lpstr>Enterprise Portal</vt:lpstr>
      <vt:lpstr>Account Portal</vt:lpstr>
      <vt:lpstr>Management and Resource Portal</vt:lpstr>
      <vt:lpstr>Azure Storage Explorer </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lpstr>Backup slides</vt:lpstr>
      <vt:lpstr>Commercial and Sovereign Cloud Integration</vt:lpstr>
      <vt:lpstr>Azure Commercial and Sovereign Clouds</vt:lpstr>
      <vt:lpstr>Commercial and Government</vt:lpstr>
      <vt:lpstr>Azure Active Directory with a Sovereign Cloud</vt:lpstr>
      <vt:lpstr>MAG Domain Masking Options</vt:lpstr>
      <vt:lpstr>Identity Overview in the MAG</vt:lpstr>
      <vt:lpstr>Why /16 versus /25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AzureFoundation</dc:title>
  <dc:creator>Will St. Germain</dc:creator>
  <cp:lastModifiedBy>Will St. Germain</cp:lastModifiedBy>
  <cp:revision>9</cp:revision>
  <dcterms:created xsi:type="dcterms:W3CDTF">2018-10-22T14:23:04Z</dcterms:created>
  <dcterms:modified xsi:type="dcterms:W3CDTF">2019-03-29T14:57:45Z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willst@microsoft.com</vt:lpwstr>
  </property>
  <property fmtid="{D5CDD505-2E9C-101B-9397-08002B2CF9AE}" pid="5" name="MSIP_Label_f42aa342-8706-4288-bd11-ebb85995028c_SetDate">
    <vt:lpwstr>2018-10-22T14:23:11.7014038Z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